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4" r:id="rId10"/>
    <p:sldId id="265" r:id="rId11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30465A-09E1-26CC-C1B9-6DC5DAACADE9}" v="491" dt="2022-09-01T06:41:31.857"/>
    <p1510:client id="{C90BF82F-A328-4B20-8940-A323065579B7}" v="193" dt="2022-09-01T06:04:39.1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2969A1-A387-417F-81A5-3BEA8C24B90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3121A2D-4DA2-4D57-BE90-1C5210051BF0}">
      <dgm:prSet/>
      <dgm:spPr/>
      <dgm:t>
        <a:bodyPr/>
        <a:lstStyle/>
        <a:p>
          <a:r>
            <a:rPr lang="en-GB"/>
            <a:t>Sample code </a:t>
          </a:r>
          <a:endParaRPr lang="en-US"/>
        </a:p>
      </dgm:t>
    </dgm:pt>
    <dgm:pt modelId="{5F42C34C-24DE-4D14-84E1-3B331EE4EF70}" type="parTrans" cxnId="{8EEACD81-DF1B-4CBD-AA75-50B4F70A8984}">
      <dgm:prSet/>
      <dgm:spPr/>
      <dgm:t>
        <a:bodyPr/>
        <a:lstStyle/>
        <a:p>
          <a:endParaRPr lang="en-US"/>
        </a:p>
      </dgm:t>
    </dgm:pt>
    <dgm:pt modelId="{2D107DFF-0B2A-4CF8-A703-7542DCF9524A}" type="sibTrans" cxnId="{8EEACD81-DF1B-4CBD-AA75-50B4F70A8984}">
      <dgm:prSet/>
      <dgm:spPr/>
      <dgm:t>
        <a:bodyPr/>
        <a:lstStyle/>
        <a:p>
          <a:endParaRPr lang="en-US"/>
        </a:p>
      </dgm:t>
    </dgm:pt>
    <dgm:pt modelId="{333FDDB0-077A-4F28-8198-9270A0B9C9E0}">
      <dgm:prSet/>
      <dgm:spPr/>
      <dgm:t>
        <a:bodyPr/>
        <a:lstStyle/>
        <a:p>
          <a:r>
            <a:rPr lang="en-GB"/>
            <a:t>Hand sign recognition model(TFLite) </a:t>
          </a:r>
          <a:endParaRPr lang="en-US"/>
        </a:p>
      </dgm:t>
    </dgm:pt>
    <dgm:pt modelId="{A0BDE3E1-E2D3-4011-9852-774A59CBBA23}" type="parTrans" cxnId="{202F5AF8-6D5F-4880-80B4-7BFE3B2B1666}">
      <dgm:prSet/>
      <dgm:spPr/>
      <dgm:t>
        <a:bodyPr/>
        <a:lstStyle/>
        <a:p>
          <a:endParaRPr lang="en-US"/>
        </a:p>
      </dgm:t>
    </dgm:pt>
    <dgm:pt modelId="{5BAED6C6-E0C5-4CE0-8A8E-A9DB724D2220}" type="sibTrans" cxnId="{202F5AF8-6D5F-4880-80B4-7BFE3B2B1666}">
      <dgm:prSet/>
      <dgm:spPr/>
      <dgm:t>
        <a:bodyPr/>
        <a:lstStyle/>
        <a:p>
          <a:endParaRPr lang="en-US"/>
        </a:p>
      </dgm:t>
    </dgm:pt>
    <dgm:pt modelId="{56E2DE5A-8070-4419-B502-11E2B0A985ED}">
      <dgm:prSet/>
      <dgm:spPr/>
      <dgm:t>
        <a:bodyPr/>
        <a:lstStyle/>
        <a:p>
          <a:r>
            <a:rPr lang="en-GB"/>
            <a:t>Finger gesture recognition model(TFLite) </a:t>
          </a:r>
          <a:endParaRPr lang="en-US"/>
        </a:p>
      </dgm:t>
    </dgm:pt>
    <dgm:pt modelId="{6CF68125-5818-473D-BEA5-2623FF649B7C}" type="parTrans" cxnId="{96356A7F-53F0-4316-B82A-7F0622D00986}">
      <dgm:prSet/>
      <dgm:spPr/>
      <dgm:t>
        <a:bodyPr/>
        <a:lstStyle/>
        <a:p>
          <a:endParaRPr lang="en-US"/>
        </a:p>
      </dgm:t>
    </dgm:pt>
    <dgm:pt modelId="{541E9DB1-E892-4157-A2F4-62499E20926B}" type="sibTrans" cxnId="{96356A7F-53F0-4316-B82A-7F0622D00986}">
      <dgm:prSet/>
      <dgm:spPr/>
      <dgm:t>
        <a:bodyPr/>
        <a:lstStyle/>
        <a:p>
          <a:endParaRPr lang="en-US"/>
        </a:p>
      </dgm:t>
    </dgm:pt>
    <dgm:pt modelId="{29506CAA-4E57-4F9D-BED6-5F1165752D08}">
      <dgm:prSet/>
      <dgm:spPr/>
      <dgm:t>
        <a:bodyPr/>
        <a:lstStyle/>
        <a:p>
          <a:r>
            <a:rPr lang="en-GB"/>
            <a:t>We have successfully completed the code, and it is being executed. All the expected parameters were met without errors. </a:t>
          </a:r>
          <a:endParaRPr lang="en-US"/>
        </a:p>
      </dgm:t>
    </dgm:pt>
    <dgm:pt modelId="{F776B337-67CD-4A19-8963-864AF6ADFEE7}" type="parTrans" cxnId="{9BE1BA6B-2D03-4692-AEB7-5EAF66110E73}">
      <dgm:prSet/>
      <dgm:spPr/>
      <dgm:t>
        <a:bodyPr/>
        <a:lstStyle/>
        <a:p>
          <a:endParaRPr lang="en-US"/>
        </a:p>
      </dgm:t>
    </dgm:pt>
    <dgm:pt modelId="{5843DC91-57B3-4AD4-833C-A3BED87B1DE6}" type="sibTrans" cxnId="{9BE1BA6B-2D03-4692-AEB7-5EAF66110E73}">
      <dgm:prSet/>
      <dgm:spPr/>
      <dgm:t>
        <a:bodyPr/>
        <a:lstStyle/>
        <a:p>
          <a:endParaRPr lang="en-US"/>
        </a:p>
      </dgm:t>
    </dgm:pt>
    <dgm:pt modelId="{131D83BD-BC90-4EBA-8E1D-CA4B00FE8150}" type="pres">
      <dgm:prSet presAssocID="{842969A1-A387-417F-81A5-3BEA8C24B90B}" presName="vert0" presStyleCnt="0">
        <dgm:presLayoutVars>
          <dgm:dir/>
          <dgm:animOne val="branch"/>
          <dgm:animLvl val="lvl"/>
        </dgm:presLayoutVars>
      </dgm:prSet>
      <dgm:spPr/>
    </dgm:pt>
    <dgm:pt modelId="{2C79B62E-215D-45D0-ACE7-8FAD8FFC0C74}" type="pres">
      <dgm:prSet presAssocID="{93121A2D-4DA2-4D57-BE90-1C5210051BF0}" presName="thickLine" presStyleLbl="alignNode1" presStyleIdx="0" presStyleCnt="4"/>
      <dgm:spPr/>
    </dgm:pt>
    <dgm:pt modelId="{C47549A3-BB1A-4527-9C15-5B112BCA5C19}" type="pres">
      <dgm:prSet presAssocID="{93121A2D-4DA2-4D57-BE90-1C5210051BF0}" presName="horz1" presStyleCnt="0"/>
      <dgm:spPr/>
    </dgm:pt>
    <dgm:pt modelId="{ABCFC5CB-78E2-46F5-AFF0-54208CE76865}" type="pres">
      <dgm:prSet presAssocID="{93121A2D-4DA2-4D57-BE90-1C5210051BF0}" presName="tx1" presStyleLbl="revTx" presStyleIdx="0" presStyleCnt="4"/>
      <dgm:spPr/>
    </dgm:pt>
    <dgm:pt modelId="{1BF1F0E2-F004-4562-ADE7-E39CBCC5A397}" type="pres">
      <dgm:prSet presAssocID="{93121A2D-4DA2-4D57-BE90-1C5210051BF0}" presName="vert1" presStyleCnt="0"/>
      <dgm:spPr/>
    </dgm:pt>
    <dgm:pt modelId="{8F943DCE-D0E0-400C-AB1B-993F826A0A3F}" type="pres">
      <dgm:prSet presAssocID="{333FDDB0-077A-4F28-8198-9270A0B9C9E0}" presName="thickLine" presStyleLbl="alignNode1" presStyleIdx="1" presStyleCnt="4"/>
      <dgm:spPr/>
    </dgm:pt>
    <dgm:pt modelId="{80E509EE-58C4-454D-81A8-605C9FD89B3C}" type="pres">
      <dgm:prSet presAssocID="{333FDDB0-077A-4F28-8198-9270A0B9C9E0}" presName="horz1" presStyleCnt="0"/>
      <dgm:spPr/>
    </dgm:pt>
    <dgm:pt modelId="{66CDFF58-1A24-4AD9-B1CA-8A44F4D2AEF5}" type="pres">
      <dgm:prSet presAssocID="{333FDDB0-077A-4F28-8198-9270A0B9C9E0}" presName="tx1" presStyleLbl="revTx" presStyleIdx="1" presStyleCnt="4"/>
      <dgm:spPr/>
    </dgm:pt>
    <dgm:pt modelId="{B13866C6-E427-43EE-9CB1-5C029436274A}" type="pres">
      <dgm:prSet presAssocID="{333FDDB0-077A-4F28-8198-9270A0B9C9E0}" presName="vert1" presStyleCnt="0"/>
      <dgm:spPr/>
    </dgm:pt>
    <dgm:pt modelId="{E637A406-D163-4EF5-B8AA-CA473FA949AF}" type="pres">
      <dgm:prSet presAssocID="{56E2DE5A-8070-4419-B502-11E2B0A985ED}" presName="thickLine" presStyleLbl="alignNode1" presStyleIdx="2" presStyleCnt="4"/>
      <dgm:spPr/>
    </dgm:pt>
    <dgm:pt modelId="{89F9AD30-E756-440E-B5F2-7C484FF28D03}" type="pres">
      <dgm:prSet presAssocID="{56E2DE5A-8070-4419-B502-11E2B0A985ED}" presName="horz1" presStyleCnt="0"/>
      <dgm:spPr/>
    </dgm:pt>
    <dgm:pt modelId="{F1231E29-5EE6-42A2-8E09-3AA11617F13F}" type="pres">
      <dgm:prSet presAssocID="{56E2DE5A-8070-4419-B502-11E2B0A985ED}" presName="tx1" presStyleLbl="revTx" presStyleIdx="2" presStyleCnt="4"/>
      <dgm:spPr/>
    </dgm:pt>
    <dgm:pt modelId="{B443C7F0-0FF4-44AD-8955-B7E905FDD1E2}" type="pres">
      <dgm:prSet presAssocID="{56E2DE5A-8070-4419-B502-11E2B0A985ED}" presName="vert1" presStyleCnt="0"/>
      <dgm:spPr/>
    </dgm:pt>
    <dgm:pt modelId="{FD4FD11E-AA00-443D-91FE-6580688CEFC0}" type="pres">
      <dgm:prSet presAssocID="{29506CAA-4E57-4F9D-BED6-5F1165752D08}" presName="thickLine" presStyleLbl="alignNode1" presStyleIdx="3" presStyleCnt="4"/>
      <dgm:spPr/>
    </dgm:pt>
    <dgm:pt modelId="{7A822831-02D6-49AC-B554-BA16111ADB85}" type="pres">
      <dgm:prSet presAssocID="{29506CAA-4E57-4F9D-BED6-5F1165752D08}" presName="horz1" presStyleCnt="0"/>
      <dgm:spPr/>
    </dgm:pt>
    <dgm:pt modelId="{3B7E4C0D-3188-4B20-9ECB-819C4B881B7D}" type="pres">
      <dgm:prSet presAssocID="{29506CAA-4E57-4F9D-BED6-5F1165752D08}" presName="tx1" presStyleLbl="revTx" presStyleIdx="3" presStyleCnt="4"/>
      <dgm:spPr/>
    </dgm:pt>
    <dgm:pt modelId="{ACDB0159-619F-4416-A2D5-87333F140417}" type="pres">
      <dgm:prSet presAssocID="{29506CAA-4E57-4F9D-BED6-5F1165752D08}" presName="vert1" presStyleCnt="0"/>
      <dgm:spPr/>
    </dgm:pt>
  </dgm:ptLst>
  <dgm:cxnLst>
    <dgm:cxn modelId="{CD689311-B773-4563-840E-FA03BB023F5C}" type="presOf" srcId="{29506CAA-4E57-4F9D-BED6-5F1165752D08}" destId="{3B7E4C0D-3188-4B20-9ECB-819C4B881B7D}" srcOrd="0" destOrd="0" presId="urn:microsoft.com/office/officeart/2008/layout/LinedList"/>
    <dgm:cxn modelId="{F8192265-1E1F-4B8E-B23C-46CA71CE40A4}" type="presOf" srcId="{333FDDB0-077A-4F28-8198-9270A0B9C9E0}" destId="{66CDFF58-1A24-4AD9-B1CA-8A44F4D2AEF5}" srcOrd="0" destOrd="0" presId="urn:microsoft.com/office/officeart/2008/layout/LinedList"/>
    <dgm:cxn modelId="{9BE1BA6B-2D03-4692-AEB7-5EAF66110E73}" srcId="{842969A1-A387-417F-81A5-3BEA8C24B90B}" destId="{29506CAA-4E57-4F9D-BED6-5F1165752D08}" srcOrd="3" destOrd="0" parTransId="{F776B337-67CD-4A19-8963-864AF6ADFEE7}" sibTransId="{5843DC91-57B3-4AD4-833C-A3BED87B1DE6}"/>
    <dgm:cxn modelId="{96356A7F-53F0-4316-B82A-7F0622D00986}" srcId="{842969A1-A387-417F-81A5-3BEA8C24B90B}" destId="{56E2DE5A-8070-4419-B502-11E2B0A985ED}" srcOrd="2" destOrd="0" parTransId="{6CF68125-5818-473D-BEA5-2623FF649B7C}" sibTransId="{541E9DB1-E892-4157-A2F4-62499E20926B}"/>
    <dgm:cxn modelId="{8EEACD81-DF1B-4CBD-AA75-50B4F70A8984}" srcId="{842969A1-A387-417F-81A5-3BEA8C24B90B}" destId="{93121A2D-4DA2-4D57-BE90-1C5210051BF0}" srcOrd="0" destOrd="0" parTransId="{5F42C34C-24DE-4D14-84E1-3B331EE4EF70}" sibTransId="{2D107DFF-0B2A-4CF8-A703-7542DCF9524A}"/>
    <dgm:cxn modelId="{5B425682-4BD6-4BDC-9680-367B11DC9452}" type="presOf" srcId="{842969A1-A387-417F-81A5-3BEA8C24B90B}" destId="{131D83BD-BC90-4EBA-8E1D-CA4B00FE8150}" srcOrd="0" destOrd="0" presId="urn:microsoft.com/office/officeart/2008/layout/LinedList"/>
    <dgm:cxn modelId="{8CD3D2B5-038F-46EA-87E1-049DEB36B6AE}" type="presOf" srcId="{93121A2D-4DA2-4D57-BE90-1C5210051BF0}" destId="{ABCFC5CB-78E2-46F5-AFF0-54208CE76865}" srcOrd="0" destOrd="0" presId="urn:microsoft.com/office/officeart/2008/layout/LinedList"/>
    <dgm:cxn modelId="{202F5AF8-6D5F-4880-80B4-7BFE3B2B1666}" srcId="{842969A1-A387-417F-81A5-3BEA8C24B90B}" destId="{333FDDB0-077A-4F28-8198-9270A0B9C9E0}" srcOrd="1" destOrd="0" parTransId="{A0BDE3E1-E2D3-4011-9852-774A59CBBA23}" sibTransId="{5BAED6C6-E0C5-4CE0-8A8E-A9DB724D2220}"/>
    <dgm:cxn modelId="{72AF07FC-A39F-4DB4-87EB-9EB7E3C6F538}" type="presOf" srcId="{56E2DE5A-8070-4419-B502-11E2B0A985ED}" destId="{F1231E29-5EE6-42A2-8E09-3AA11617F13F}" srcOrd="0" destOrd="0" presId="urn:microsoft.com/office/officeart/2008/layout/LinedList"/>
    <dgm:cxn modelId="{9E4FE31B-FDB8-45D0-80C2-B6CBDC652209}" type="presParOf" srcId="{131D83BD-BC90-4EBA-8E1D-CA4B00FE8150}" destId="{2C79B62E-215D-45D0-ACE7-8FAD8FFC0C74}" srcOrd="0" destOrd="0" presId="urn:microsoft.com/office/officeart/2008/layout/LinedList"/>
    <dgm:cxn modelId="{D52BA81C-194A-4494-A0A9-1CF956637DDE}" type="presParOf" srcId="{131D83BD-BC90-4EBA-8E1D-CA4B00FE8150}" destId="{C47549A3-BB1A-4527-9C15-5B112BCA5C19}" srcOrd="1" destOrd="0" presId="urn:microsoft.com/office/officeart/2008/layout/LinedList"/>
    <dgm:cxn modelId="{5F4C7F5B-DB0A-4A55-8EFE-B8E9914E6060}" type="presParOf" srcId="{C47549A3-BB1A-4527-9C15-5B112BCA5C19}" destId="{ABCFC5CB-78E2-46F5-AFF0-54208CE76865}" srcOrd="0" destOrd="0" presId="urn:microsoft.com/office/officeart/2008/layout/LinedList"/>
    <dgm:cxn modelId="{A21D5227-35ED-43E2-A108-5838779B2712}" type="presParOf" srcId="{C47549A3-BB1A-4527-9C15-5B112BCA5C19}" destId="{1BF1F0E2-F004-4562-ADE7-E39CBCC5A397}" srcOrd="1" destOrd="0" presId="urn:microsoft.com/office/officeart/2008/layout/LinedList"/>
    <dgm:cxn modelId="{A9830282-BF1F-42BF-99F8-11FB1E937BA3}" type="presParOf" srcId="{131D83BD-BC90-4EBA-8E1D-CA4B00FE8150}" destId="{8F943DCE-D0E0-400C-AB1B-993F826A0A3F}" srcOrd="2" destOrd="0" presId="urn:microsoft.com/office/officeart/2008/layout/LinedList"/>
    <dgm:cxn modelId="{D370CC53-32C6-48EF-8128-EA965D9F2FCE}" type="presParOf" srcId="{131D83BD-BC90-4EBA-8E1D-CA4B00FE8150}" destId="{80E509EE-58C4-454D-81A8-605C9FD89B3C}" srcOrd="3" destOrd="0" presId="urn:microsoft.com/office/officeart/2008/layout/LinedList"/>
    <dgm:cxn modelId="{3049D2A9-B8D8-4C09-BC37-F347B29C1918}" type="presParOf" srcId="{80E509EE-58C4-454D-81A8-605C9FD89B3C}" destId="{66CDFF58-1A24-4AD9-B1CA-8A44F4D2AEF5}" srcOrd="0" destOrd="0" presId="urn:microsoft.com/office/officeart/2008/layout/LinedList"/>
    <dgm:cxn modelId="{EAC18B02-E856-4E9C-80A6-3BB6DA951EEE}" type="presParOf" srcId="{80E509EE-58C4-454D-81A8-605C9FD89B3C}" destId="{B13866C6-E427-43EE-9CB1-5C029436274A}" srcOrd="1" destOrd="0" presId="urn:microsoft.com/office/officeart/2008/layout/LinedList"/>
    <dgm:cxn modelId="{292D5D4B-B68D-42A8-A464-F4DB763BB427}" type="presParOf" srcId="{131D83BD-BC90-4EBA-8E1D-CA4B00FE8150}" destId="{E637A406-D163-4EF5-B8AA-CA473FA949AF}" srcOrd="4" destOrd="0" presId="urn:microsoft.com/office/officeart/2008/layout/LinedList"/>
    <dgm:cxn modelId="{2AEE0F33-51B3-4275-8202-A01A672E457D}" type="presParOf" srcId="{131D83BD-BC90-4EBA-8E1D-CA4B00FE8150}" destId="{89F9AD30-E756-440E-B5F2-7C484FF28D03}" srcOrd="5" destOrd="0" presId="urn:microsoft.com/office/officeart/2008/layout/LinedList"/>
    <dgm:cxn modelId="{736DB1C7-420B-4D3A-A805-9B4301D85D0E}" type="presParOf" srcId="{89F9AD30-E756-440E-B5F2-7C484FF28D03}" destId="{F1231E29-5EE6-42A2-8E09-3AA11617F13F}" srcOrd="0" destOrd="0" presId="urn:microsoft.com/office/officeart/2008/layout/LinedList"/>
    <dgm:cxn modelId="{F2A59D55-1C54-483F-9DB8-2F2778D9A20E}" type="presParOf" srcId="{89F9AD30-E756-440E-B5F2-7C484FF28D03}" destId="{B443C7F0-0FF4-44AD-8955-B7E905FDD1E2}" srcOrd="1" destOrd="0" presId="urn:microsoft.com/office/officeart/2008/layout/LinedList"/>
    <dgm:cxn modelId="{3D4C91D6-E016-4266-BA4D-AC1C446150F8}" type="presParOf" srcId="{131D83BD-BC90-4EBA-8E1D-CA4B00FE8150}" destId="{FD4FD11E-AA00-443D-91FE-6580688CEFC0}" srcOrd="6" destOrd="0" presId="urn:microsoft.com/office/officeart/2008/layout/LinedList"/>
    <dgm:cxn modelId="{FD4CB8EB-32B6-4985-878D-EE6A201CF00F}" type="presParOf" srcId="{131D83BD-BC90-4EBA-8E1D-CA4B00FE8150}" destId="{7A822831-02D6-49AC-B554-BA16111ADB85}" srcOrd="7" destOrd="0" presId="urn:microsoft.com/office/officeart/2008/layout/LinedList"/>
    <dgm:cxn modelId="{B24E62CB-618E-4F96-B91B-ABE732B25E19}" type="presParOf" srcId="{7A822831-02D6-49AC-B554-BA16111ADB85}" destId="{3B7E4C0D-3188-4B20-9ECB-819C4B881B7D}" srcOrd="0" destOrd="0" presId="urn:microsoft.com/office/officeart/2008/layout/LinedList"/>
    <dgm:cxn modelId="{423E144B-B09A-475A-804E-75B374A22BF0}" type="presParOf" srcId="{7A822831-02D6-49AC-B554-BA16111ADB85}" destId="{ACDB0159-619F-4416-A2D5-87333F14041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970E4D-F825-4C56-A637-2343AF27DA8A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806DC9C-46FF-4AA3-B688-2469E169CEE8}">
      <dgm:prSet/>
      <dgm:spPr/>
      <dgm:t>
        <a:bodyPr/>
        <a:lstStyle/>
        <a:p>
          <a:r>
            <a:rPr lang="en-GB"/>
            <a:t>Step1- Run the code </a:t>
          </a:r>
          <a:endParaRPr lang="en-US"/>
        </a:p>
      </dgm:t>
    </dgm:pt>
    <dgm:pt modelId="{66944CF4-F4A0-463D-A9DC-6C258DB84E8B}" type="parTrans" cxnId="{681B5BB2-FB34-4109-996B-3C91C9685D48}">
      <dgm:prSet/>
      <dgm:spPr/>
      <dgm:t>
        <a:bodyPr/>
        <a:lstStyle/>
        <a:p>
          <a:endParaRPr lang="en-US"/>
        </a:p>
      </dgm:t>
    </dgm:pt>
    <dgm:pt modelId="{4CC37D1D-E189-4BF6-A5C3-0F297CD898DC}" type="sibTrans" cxnId="{681B5BB2-FB34-4109-996B-3C91C9685D48}">
      <dgm:prSet/>
      <dgm:spPr/>
      <dgm:t>
        <a:bodyPr/>
        <a:lstStyle/>
        <a:p>
          <a:endParaRPr lang="en-US"/>
        </a:p>
      </dgm:t>
    </dgm:pt>
    <dgm:pt modelId="{FF4810B4-6C28-4813-9377-C009924C9641}">
      <dgm:prSet/>
      <dgm:spPr/>
      <dgm:t>
        <a:bodyPr/>
        <a:lstStyle/>
        <a:p>
          <a:r>
            <a:rPr lang="en-GB"/>
            <a:t>Step2- Webcam will be turned on in 10-15 seconds approximately.</a:t>
          </a:r>
          <a:endParaRPr lang="en-US"/>
        </a:p>
      </dgm:t>
    </dgm:pt>
    <dgm:pt modelId="{989FFE5A-7FFF-4085-9D71-8D5100192C42}" type="parTrans" cxnId="{B8116287-00B2-4AC9-95B7-75BBF54351FA}">
      <dgm:prSet/>
      <dgm:spPr/>
      <dgm:t>
        <a:bodyPr/>
        <a:lstStyle/>
        <a:p>
          <a:endParaRPr lang="en-US"/>
        </a:p>
      </dgm:t>
    </dgm:pt>
    <dgm:pt modelId="{0056C696-A9EC-47CF-9773-3F9CD0DC1A3D}" type="sibTrans" cxnId="{B8116287-00B2-4AC9-95B7-75BBF54351FA}">
      <dgm:prSet/>
      <dgm:spPr/>
      <dgm:t>
        <a:bodyPr/>
        <a:lstStyle/>
        <a:p>
          <a:endParaRPr lang="en-US"/>
        </a:p>
      </dgm:t>
    </dgm:pt>
    <dgm:pt modelId="{3DF9C23D-3B77-464D-884C-D0DECCDFD66A}">
      <dgm:prSet/>
      <dgm:spPr/>
      <dgm:t>
        <a:bodyPr/>
        <a:lstStyle/>
        <a:p>
          <a:r>
            <a:rPr lang="en-GB"/>
            <a:t>Step3- Show the hand gestures like thumbsup, peace sign etc.</a:t>
          </a:r>
          <a:endParaRPr lang="en-US"/>
        </a:p>
      </dgm:t>
    </dgm:pt>
    <dgm:pt modelId="{61193BA6-3A56-45AE-A6EE-BC211EC37C90}" type="parTrans" cxnId="{91780659-714F-4854-BBDF-375270ACFB1C}">
      <dgm:prSet/>
      <dgm:spPr/>
      <dgm:t>
        <a:bodyPr/>
        <a:lstStyle/>
        <a:p>
          <a:endParaRPr lang="en-US"/>
        </a:p>
      </dgm:t>
    </dgm:pt>
    <dgm:pt modelId="{801DBE2F-9C20-483B-85CD-C97A97881F10}" type="sibTrans" cxnId="{91780659-714F-4854-BBDF-375270ACFB1C}">
      <dgm:prSet/>
      <dgm:spPr/>
      <dgm:t>
        <a:bodyPr/>
        <a:lstStyle/>
        <a:p>
          <a:endParaRPr lang="en-US"/>
        </a:p>
      </dgm:t>
    </dgm:pt>
    <dgm:pt modelId="{EA0C4558-16BE-48C5-B86B-AF6E95EBAA7D}">
      <dgm:prSet/>
      <dgm:spPr/>
      <dgm:t>
        <a:bodyPr/>
        <a:lstStyle/>
        <a:p>
          <a:r>
            <a:rPr lang="en-GB"/>
            <a:t>Step4- Sample program will recognize the handgestures from the pre trained model</a:t>
          </a:r>
          <a:endParaRPr lang="en-US"/>
        </a:p>
      </dgm:t>
    </dgm:pt>
    <dgm:pt modelId="{1BA6C7C0-B86A-4BE4-8168-CB7B74567970}" type="parTrans" cxnId="{F2E14185-2F04-4516-BD51-3999F29C06C4}">
      <dgm:prSet/>
      <dgm:spPr/>
      <dgm:t>
        <a:bodyPr/>
        <a:lstStyle/>
        <a:p>
          <a:endParaRPr lang="en-US"/>
        </a:p>
      </dgm:t>
    </dgm:pt>
    <dgm:pt modelId="{FD1FD785-D2F3-490F-866D-E2AC9922E9C9}" type="sibTrans" cxnId="{F2E14185-2F04-4516-BD51-3999F29C06C4}">
      <dgm:prSet/>
      <dgm:spPr/>
      <dgm:t>
        <a:bodyPr/>
        <a:lstStyle/>
        <a:p>
          <a:endParaRPr lang="en-US"/>
        </a:p>
      </dgm:t>
    </dgm:pt>
    <dgm:pt modelId="{2D2238AF-625D-4C42-83D1-3CD213B1B8B8}">
      <dgm:prSet/>
      <dgm:spPr/>
      <dgm:t>
        <a:bodyPr/>
        <a:lstStyle/>
        <a:p>
          <a:r>
            <a:rPr lang="en-GB"/>
            <a:t>Step5- It will display the most accurate handgesture types</a:t>
          </a:r>
          <a:endParaRPr lang="en-US"/>
        </a:p>
      </dgm:t>
    </dgm:pt>
    <dgm:pt modelId="{6F1EE9EC-FC38-4E52-910A-2D2954FC5516}" type="parTrans" cxnId="{3042796C-73DB-43D0-A278-CE44B79E5420}">
      <dgm:prSet/>
      <dgm:spPr/>
      <dgm:t>
        <a:bodyPr/>
        <a:lstStyle/>
        <a:p>
          <a:endParaRPr lang="en-US"/>
        </a:p>
      </dgm:t>
    </dgm:pt>
    <dgm:pt modelId="{F738D94C-ACF8-4C93-9CAB-04B05953C632}" type="sibTrans" cxnId="{3042796C-73DB-43D0-A278-CE44B79E5420}">
      <dgm:prSet/>
      <dgm:spPr/>
      <dgm:t>
        <a:bodyPr/>
        <a:lstStyle/>
        <a:p>
          <a:endParaRPr lang="en-US"/>
        </a:p>
      </dgm:t>
    </dgm:pt>
    <dgm:pt modelId="{F15A6563-051C-46C4-BC97-B3CDD0556F94}" type="pres">
      <dgm:prSet presAssocID="{47970E4D-F825-4C56-A637-2343AF27DA8A}" presName="diagram" presStyleCnt="0">
        <dgm:presLayoutVars>
          <dgm:dir/>
          <dgm:resizeHandles val="exact"/>
        </dgm:presLayoutVars>
      </dgm:prSet>
      <dgm:spPr/>
    </dgm:pt>
    <dgm:pt modelId="{73FE5C52-7C37-4355-86B3-4671A5F78A11}" type="pres">
      <dgm:prSet presAssocID="{F806DC9C-46FF-4AA3-B688-2469E169CEE8}" presName="node" presStyleLbl="node1" presStyleIdx="0" presStyleCnt="5">
        <dgm:presLayoutVars>
          <dgm:bulletEnabled val="1"/>
        </dgm:presLayoutVars>
      </dgm:prSet>
      <dgm:spPr/>
    </dgm:pt>
    <dgm:pt modelId="{B1B72B0D-9984-430F-84A8-25B3F44E2B27}" type="pres">
      <dgm:prSet presAssocID="{4CC37D1D-E189-4BF6-A5C3-0F297CD898DC}" presName="sibTrans" presStyleCnt="0"/>
      <dgm:spPr/>
    </dgm:pt>
    <dgm:pt modelId="{10E980D1-15EA-44EC-B5DE-8074D80254C9}" type="pres">
      <dgm:prSet presAssocID="{FF4810B4-6C28-4813-9377-C009924C9641}" presName="node" presStyleLbl="node1" presStyleIdx="1" presStyleCnt="5">
        <dgm:presLayoutVars>
          <dgm:bulletEnabled val="1"/>
        </dgm:presLayoutVars>
      </dgm:prSet>
      <dgm:spPr/>
    </dgm:pt>
    <dgm:pt modelId="{CA7D85FB-AB88-4FD6-9B6A-7AA05679BF98}" type="pres">
      <dgm:prSet presAssocID="{0056C696-A9EC-47CF-9773-3F9CD0DC1A3D}" presName="sibTrans" presStyleCnt="0"/>
      <dgm:spPr/>
    </dgm:pt>
    <dgm:pt modelId="{1CC88839-305B-47F1-838E-690C38237E05}" type="pres">
      <dgm:prSet presAssocID="{3DF9C23D-3B77-464D-884C-D0DECCDFD66A}" presName="node" presStyleLbl="node1" presStyleIdx="2" presStyleCnt="5">
        <dgm:presLayoutVars>
          <dgm:bulletEnabled val="1"/>
        </dgm:presLayoutVars>
      </dgm:prSet>
      <dgm:spPr/>
    </dgm:pt>
    <dgm:pt modelId="{7D1B31BD-D893-49BD-BFD2-C788F55CFD7D}" type="pres">
      <dgm:prSet presAssocID="{801DBE2F-9C20-483B-85CD-C97A97881F10}" presName="sibTrans" presStyleCnt="0"/>
      <dgm:spPr/>
    </dgm:pt>
    <dgm:pt modelId="{C4B125AC-EBFE-4070-85EB-3BA769131801}" type="pres">
      <dgm:prSet presAssocID="{EA0C4558-16BE-48C5-B86B-AF6E95EBAA7D}" presName="node" presStyleLbl="node1" presStyleIdx="3" presStyleCnt="5">
        <dgm:presLayoutVars>
          <dgm:bulletEnabled val="1"/>
        </dgm:presLayoutVars>
      </dgm:prSet>
      <dgm:spPr/>
    </dgm:pt>
    <dgm:pt modelId="{341AC8C4-8D64-43BF-A8E0-B1B7E9D9FABA}" type="pres">
      <dgm:prSet presAssocID="{FD1FD785-D2F3-490F-866D-E2AC9922E9C9}" presName="sibTrans" presStyleCnt="0"/>
      <dgm:spPr/>
    </dgm:pt>
    <dgm:pt modelId="{5C380D85-30F6-45DA-B3AB-BB4169A506DE}" type="pres">
      <dgm:prSet presAssocID="{2D2238AF-625D-4C42-83D1-3CD213B1B8B8}" presName="node" presStyleLbl="node1" presStyleIdx="4" presStyleCnt="5">
        <dgm:presLayoutVars>
          <dgm:bulletEnabled val="1"/>
        </dgm:presLayoutVars>
      </dgm:prSet>
      <dgm:spPr/>
    </dgm:pt>
  </dgm:ptLst>
  <dgm:cxnLst>
    <dgm:cxn modelId="{4FB5A20B-73C2-4C18-90C0-6C7DD1010590}" type="presOf" srcId="{2D2238AF-625D-4C42-83D1-3CD213B1B8B8}" destId="{5C380D85-30F6-45DA-B3AB-BB4169A506DE}" srcOrd="0" destOrd="0" presId="urn:microsoft.com/office/officeart/2005/8/layout/default"/>
    <dgm:cxn modelId="{D791001C-37D8-4FEB-8695-E6D5E3E6706B}" type="presOf" srcId="{F806DC9C-46FF-4AA3-B688-2469E169CEE8}" destId="{73FE5C52-7C37-4355-86B3-4671A5F78A11}" srcOrd="0" destOrd="0" presId="urn:microsoft.com/office/officeart/2005/8/layout/default"/>
    <dgm:cxn modelId="{3042796C-73DB-43D0-A278-CE44B79E5420}" srcId="{47970E4D-F825-4C56-A637-2343AF27DA8A}" destId="{2D2238AF-625D-4C42-83D1-3CD213B1B8B8}" srcOrd="4" destOrd="0" parTransId="{6F1EE9EC-FC38-4E52-910A-2D2954FC5516}" sibTransId="{F738D94C-ACF8-4C93-9CAB-04B05953C632}"/>
    <dgm:cxn modelId="{F3805451-8C7C-43B4-968D-D2DA3E6241AE}" type="presOf" srcId="{3DF9C23D-3B77-464D-884C-D0DECCDFD66A}" destId="{1CC88839-305B-47F1-838E-690C38237E05}" srcOrd="0" destOrd="0" presId="urn:microsoft.com/office/officeart/2005/8/layout/default"/>
    <dgm:cxn modelId="{91780659-714F-4854-BBDF-375270ACFB1C}" srcId="{47970E4D-F825-4C56-A637-2343AF27DA8A}" destId="{3DF9C23D-3B77-464D-884C-D0DECCDFD66A}" srcOrd="2" destOrd="0" parTransId="{61193BA6-3A56-45AE-A6EE-BC211EC37C90}" sibTransId="{801DBE2F-9C20-483B-85CD-C97A97881F10}"/>
    <dgm:cxn modelId="{F2E14185-2F04-4516-BD51-3999F29C06C4}" srcId="{47970E4D-F825-4C56-A637-2343AF27DA8A}" destId="{EA0C4558-16BE-48C5-B86B-AF6E95EBAA7D}" srcOrd="3" destOrd="0" parTransId="{1BA6C7C0-B86A-4BE4-8168-CB7B74567970}" sibTransId="{FD1FD785-D2F3-490F-866D-E2AC9922E9C9}"/>
    <dgm:cxn modelId="{B8116287-00B2-4AC9-95B7-75BBF54351FA}" srcId="{47970E4D-F825-4C56-A637-2343AF27DA8A}" destId="{FF4810B4-6C28-4813-9377-C009924C9641}" srcOrd="1" destOrd="0" parTransId="{989FFE5A-7FFF-4085-9D71-8D5100192C42}" sibTransId="{0056C696-A9EC-47CF-9773-3F9CD0DC1A3D}"/>
    <dgm:cxn modelId="{D1C7E787-2811-4743-9AAE-A9CABF7ACBFD}" type="presOf" srcId="{EA0C4558-16BE-48C5-B86B-AF6E95EBAA7D}" destId="{C4B125AC-EBFE-4070-85EB-3BA769131801}" srcOrd="0" destOrd="0" presId="urn:microsoft.com/office/officeart/2005/8/layout/default"/>
    <dgm:cxn modelId="{E65EFAAE-0AC5-4488-86F5-2C9D02ECAED0}" type="presOf" srcId="{FF4810B4-6C28-4813-9377-C009924C9641}" destId="{10E980D1-15EA-44EC-B5DE-8074D80254C9}" srcOrd="0" destOrd="0" presId="urn:microsoft.com/office/officeart/2005/8/layout/default"/>
    <dgm:cxn modelId="{681B5BB2-FB34-4109-996B-3C91C9685D48}" srcId="{47970E4D-F825-4C56-A637-2343AF27DA8A}" destId="{F806DC9C-46FF-4AA3-B688-2469E169CEE8}" srcOrd="0" destOrd="0" parTransId="{66944CF4-F4A0-463D-A9DC-6C258DB84E8B}" sibTransId="{4CC37D1D-E189-4BF6-A5C3-0F297CD898DC}"/>
    <dgm:cxn modelId="{99332ACE-B4CA-4065-92C2-1FE67774F6BB}" type="presOf" srcId="{47970E4D-F825-4C56-A637-2343AF27DA8A}" destId="{F15A6563-051C-46C4-BC97-B3CDD0556F94}" srcOrd="0" destOrd="0" presId="urn:microsoft.com/office/officeart/2005/8/layout/default"/>
    <dgm:cxn modelId="{635FFA5B-2C6B-4CFA-9C30-07258A9E872B}" type="presParOf" srcId="{F15A6563-051C-46C4-BC97-B3CDD0556F94}" destId="{73FE5C52-7C37-4355-86B3-4671A5F78A11}" srcOrd="0" destOrd="0" presId="urn:microsoft.com/office/officeart/2005/8/layout/default"/>
    <dgm:cxn modelId="{E1BD88D4-EAAF-4089-AF8F-9EC79E12B6A2}" type="presParOf" srcId="{F15A6563-051C-46C4-BC97-B3CDD0556F94}" destId="{B1B72B0D-9984-430F-84A8-25B3F44E2B27}" srcOrd="1" destOrd="0" presId="urn:microsoft.com/office/officeart/2005/8/layout/default"/>
    <dgm:cxn modelId="{352D1943-6C78-4BCC-94E8-8689477CD078}" type="presParOf" srcId="{F15A6563-051C-46C4-BC97-B3CDD0556F94}" destId="{10E980D1-15EA-44EC-B5DE-8074D80254C9}" srcOrd="2" destOrd="0" presId="urn:microsoft.com/office/officeart/2005/8/layout/default"/>
    <dgm:cxn modelId="{C54C1163-3703-466F-A2F6-3E1D7AB9E6B9}" type="presParOf" srcId="{F15A6563-051C-46C4-BC97-B3CDD0556F94}" destId="{CA7D85FB-AB88-4FD6-9B6A-7AA05679BF98}" srcOrd="3" destOrd="0" presId="urn:microsoft.com/office/officeart/2005/8/layout/default"/>
    <dgm:cxn modelId="{971F011E-F507-40D0-93D4-FD82593C1D75}" type="presParOf" srcId="{F15A6563-051C-46C4-BC97-B3CDD0556F94}" destId="{1CC88839-305B-47F1-838E-690C38237E05}" srcOrd="4" destOrd="0" presId="urn:microsoft.com/office/officeart/2005/8/layout/default"/>
    <dgm:cxn modelId="{22E90FD6-D476-424A-ACC1-9DD17BC4A264}" type="presParOf" srcId="{F15A6563-051C-46C4-BC97-B3CDD0556F94}" destId="{7D1B31BD-D893-49BD-BFD2-C788F55CFD7D}" srcOrd="5" destOrd="0" presId="urn:microsoft.com/office/officeart/2005/8/layout/default"/>
    <dgm:cxn modelId="{9741DED5-1330-4623-8D85-E1E8976DF201}" type="presParOf" srcId="{F15A6563-051C-46C4-BC97-B3CDD0556F94}" destId="{C4B125AC-EBFE-4070-85EB-3BA769131801}" srcOrd="6" destOrd="0" presId="urn:microsoft.com/office/officeart/2005/8/layout/default"/>
    <dgm:cxn modelId="{56A565EE-3CDF-4572-9EE2-B16BEE8886B0}" type="presParOf" srcId="{F15A6563-051C-46C4-BC97-B3CDD0556F94}" destId="{341AC8C4-8D64-43BF-A8E0-B1B7E9D9FABA}" srcOrd="7" destOrd="0" presId="urn:microsoft.com/office/officeart/2005/8/layout/default"/>
    <dgm:cxn modelId="{080E89A6-8911-4576-B8C2-1B4CAAADF242}" type="presParOf" srcId="{F15A6563-051C-46C4-BC97-B3CDD0556F94}" destId="{5C380D85-30F6-45DA-B3AB-BB4169A506D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79B62E-215D-45D0-ACE7-8FAD8FFC0C74}">
      <dsp:nvSpPr>
        <dsp:cNvPr id="0" name=""/>
        <dsp:cNvSpPr/>
      </dsp:nvSpPr>
      <dsp:spPr>
        <a:xfrm>
          <a:off x="0" y="0"/>
          <a:ext cx="547354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CFC5CB-78E2-46F5-AFF0-54208CE76865}">
      <dsp:nvSpPr>
        <dsp:cNvPr id="0" name=""/>
        <dsp:cNvSpPr/>
      </dsp:nvSpPr>
      <dsp:spPr>
        <a:xfrm>
          <a:off x="0" y="0"/>
          <a:ext cx="5473546" cy="124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code </a:t>
          </a:r>
          <a:endParaRPr lang="en-US" sz="2100" kern="1200"/>
        </a:p>
      </dsp:txBody>
      <dsp:txXfrm>
        <a:off x="0" y="0"/>
        <a:ext cx="5473546" cy="1244514"/>
      </dsp:txXfrm>
    </dsp:sp>
    <dsp:sp modelId="{8F943DCE-D0E0-400C-AB1B-993F826A0A3F}">
      <dsp:nvSpPr>
        <dsp:cNvPr id="0" name=""/>
        <dsp:cNvSpPr/>
      </dsp:nvSpPr>
      <dsp:spPr>
        <a:xfrm>
          <a:off x="0" y="1244514"/>
          <a:ext cx="5473546" cy="0"/>
        </a:xfrm>
        <a:prstGeom prst="line">
          <a:avLst/>
        </a:prstGeom>
        <a:solidFill>
          <a:schemeClr val="accent2">
            <a:hueOff val="3429466"/>
            <a:satOff val="-2095"/>
            <a:lumOff val="-11567"/>
            <a:alphaOff val="0"/>
          </a:schemeClr>
        </a:solidFill>
        <a:ln w="12700" cap="flat" cmpd="sng" algn="ctr">
          <a:solidFill>
            <a:schemeClr val="accent2">
              <a:hueOff val="3429466"/>
              <a:satOff val="-2095"/>
              <a:lumOff val="-115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CDFF58-1A24-4AD9-B1CA-8A44F4D2AEF5}">
      <dsp:nvSpPr>
        <dsp:cNvPr id="0" name=""/>
        <dsp:cNvSpPr/>
      </dsp:nvSpPr>
      <dsp:spPr>
        <a:xfrm>
          <a:off x="0" y="1244514"/>
          <a:ext cx="5473546" cy="124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Hand sign recognition model(TFLite) </a:t>
          </a:r>
          <a:endParaRPr lang="en-US" sz="2100" kern="1200"/>
        </a:p>
      </dsp:txBody>
      <dsp:txXfrm>
        <a:off x="0" y="1244514"/>
        <a:ext cx="5473546" cy="1244514"/>
      </dsp:txXfrm>
    </dsp:sp>
    <dsp:sp modelId="{E637A406-D163-4EF5-B8AA-CA473FA949AF}">
      <dsp:nvSpPr>
        <dsp:cNvPr id="0" name=""/>
        <dsp:cNvSpPr/>
      </dsp:nvSpPr>
      <dsp:spPr>
        <a:xfrm>
          <a:off x="0" y="2489028"/>
          <a:ext cx="5473546" cy="0"/>
        </a:xfrm>
        <a:prstGeom prst="line">
          <a:avLst/>
        </a:prstGeom>
        <a:solidFill>
          <a:schemeClr val="accent2">
            <a:hueOff val="6858932"/>
            <a:satOff val="-4191"/>
            <a:lumOff val="-23135"/>
            <a:alphaOff val="0"/>
          </a:schemeClr>
        </a:solidFill>
        <a:ln w="12700" cap="flat" cmpd="sng" algn="ctr">
          <a:solidFill>
            <a:schemeClr val="accent2">
              <a:hueOff val="6858932"/>
              <a:satOff val="-4191"/>
              <a:lumOff val="-231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31E29-5EE6-42A2-8E09-3AA11617F13F}">
      <dsp:nvSpPr>
        <dsp:cNvPr id="0" name=""/>
        <dsp:cNvSpPr/>
      </dsp:nvSpPr>
      <dsp:spPr>
        <a:xfrm>
          <a:off x="0" y="2489028"/>
          <a:ext cx="5473546" cy="124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Finger gesture recognition model(TFLite) </a:t>
          </a:r>
          <a:endParaRPr lang="en-US" sz="2100" kern="1200"/>
        </a:p>
      </dsp:txBody>
      <dsp:txXfrm>
        <a:off x="0" y="2489028"/>
        <a:ext cx="5473546" cy="1244514"/>
      </dsp:txXfrm>
    </dsp:sp>
    <dsp:sp modelId="{FD4FD11E-AA00-443D-91FE-6580688CEFC0}">
      <dsp:nvSpPr>
        <dsp:cNvPr id="0" name=""/>
        <dsp:cNvSpPr/>
      </dsp:nvSpPr>
      <dsp:spPr>
        <a:xfrm>
          <a:off x="0" y="3733542"/>
          <a:ext cx="5473546" cy="0"/>
        </a:xfrm>
        <a:prstGeom prst="line">
          <a:avLst/>
        </a:prstGeom>
        <a:solidFill>
          <a:schemeClr val="accent2">
            <a:hueOff val="10288398"/>
            <a:satOff val="-6286"/>
            <a:lumOff val="-34702"/>
            <a:alphaOff val="0"/>
          </a:schemeClr>
        </a:solidFill>
        <a:ln w="12700" cap="flat" cmpd="sng" algn="ctr">
          <a:solidFill>
            <a:schemeClr val="accent2">
              <a:hueOff val="10288398"/>
              <a:satOff val="-6286"/>
              <a:lumOff val="-347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7E4C0D-3188-4B20-9ECB-819C4B881B7D}">
      <dsp:nvSpPr>
        <dsp:cNvPr id="0" name=""/>
        <dsp:cNvSpPr/>
      </dsp:nvSpPr>
      <dsp:spPr>
        <a:xfrm>
          <a:off x="0" y="3733542"/>
          <a:ext cx="5473546" cy="124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We have successfully completed the code, and it is being executed. All the expected parameters were met without errors. </a:t>
          </a:r>
          <a:endParaRPr lang="en-US" sz="2100" kern="1200"/>
        </a:p>
      </dsp:txBody>
      <dsp:txXfrm>
        <a:off x="0" y="3733542"/>
        <a:ext cx="5473546" cy="12445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FE5C52-7C37-4355-86B3-4671A5F78A11}">
      <dsp:nvSpPr>
        <dsp:cNvPr id="0" name=""/>
        <dsp:cNvSpPr/>
      </dsp:nvSpPr>
      <dsp:spPr>
        <a:xfrm>
          <a:off x="522922" y="1299"/>
          <a:ext cx="3102173" cy="186130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Step1- Run the code </a:t>
          </a:r>
          <a:endParaRPr lang="en-US" sz="2300" kern="1200"/>
        </a:p>
      </dsp:txBody>
      <dsp:txXfrm>
        <a:off x="522922" y="1299"/>
        <a:ext cx="3102173" cy="1861304"/>
      </dsp:txXfrm>
    </dsp:sp>
    <dsp:sp modelId="{10E980D1-15EA-44EC-B5DE-8074D80254C9}">
      <dsp:nvSpPr>
        <dsp:cNvPr id="0" name=""/>
        <dsp:cNvSpPr/>
      </dsp:nvSpPr>
      <dsp:spPr>
        <a:xfrm>
          <a:off x="3935313" y="1299"/>
          <a:ext cx="3102173" cy="186130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Step2- Webcam will be turned on in 10-15 seconds approximately.</a:t>
          </a:r>
          <a:endParaRPr lang="en-US" sz="2300" kern="1200"/>
        </a:p>
      </dsp:txBody>
      <dsp:txXfrm>
        <a:off x="3935313" y="1299"/>
        <a:ext cx="3102173" cy="1861304"/>
      </dsp:txXfrm>
    </dsp:sp>
    <dsp:sp modelId="{1CC88839-305B-47F1-838E-690C38237E05}">
      <dsp:nvSpPr>
        <dsp:cNvPr id="0" name=""/>
        <dsp:cNvSpPr/>
      </dsp:nvSpPr>
      <dsp:spPr>
        <a:xfrm>
          <a:off x="7347704" y="1299"/>
          <a:ext cx="3102173" cy="186130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Step3- Show the hand gestures like thumbsup, peace sign etc.</a:t>
          </a:r>
          <a:endParaRPr lang="en-US" sz="2300" kern="1200"/>
        </a:p>
      </dsp:txBody>
      <dsp:txXfrm>
        <a:off x="7347704" y="1299"/>
        <a:ext cx="3102173" cy="1861304"/>
      </dsp:txXfrm>
    </dsp:sp>
    <dsp:sp modelId="{C4B125AC-EBFE-4070-85EB-3BA769131801}">
      <dsp:nvSpPr>
        <dsp:cNvPr id="0" name=""/>
        <dsp:cNvSpPr/>
      </dsp:nvSpPr>
      <dsp:spPr>
        <a:xfrm>
          <a:off x="2229117" y="2172821"/>
          <a:ext cx="3102173" cy="186130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Step4- Sample program will recognize the handgestures from the pre trained model</a:t>
          </a:r>
          <a:endParaRPr lang="en-US" sz="2300" kern="1200"/>
        </a:p>
      </dsp:txBody>
      <dsp:txXfrm>
        <a:off x="2229117" y="2172821"/>
        <a:ext cx="3102173" cy="1861304"/>
      </dsp:txXfrm>
    </dsp:sp>
    <dsp:sp modelId="{5C380D85-30F6-45DA-B3AB-BB4169A506DE}">
      <dsp:nvSpPr>
        <dsp:cNvPr id="0" name=""/>
        <dsp:cNvSpPr/>
      </dsp:nvSpPr>
      <dsp:spPr>
        <a:xfrm>
          <a:off x="5641508" y="2172821"/>
          <a:ext cx="3102173" cy="186130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Step5- It will display the most accurate handgesture types</a:t>
          </a:r>
          <a:endParaRPr lang="en-US" sz="2300" kern="1200"/>
        </a:p>
      </dsp:txBody>
      <dsp:txXfrm>
        <a:off x="5641508" y="2172821"/>
        <a:ext cx="3102173" cy="18613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jpeg>
</file>

<file path=ppt/media/image3.gif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7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3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54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18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3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07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8/31/2022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26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8/31/2022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49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35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3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73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28" r:id="rId6"/>
    <p:sldLayoutId id="2147483724" r:id="rId7"/>
    <p:sldLayoutId id="2147483725" r:id="rId8"/>
    <p:sldLayoutId id="2147483726" r:id="rId9"/>
    <p:sldLayoutId id="2147483727" r:id="rId10"/>
    <p:sldLayoutId id="214748372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A85303E-1D59-4477-A849-22C7FEACD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648" y="557783"/>
            <a:ext cx="3901736" cy="313080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HAND </a:t>
            </a:r>
            <a:r>
              <a:rPr lang="en-US" sz="3800">
                <a:solidFill>
                  <a:srgbClr val="FFFFFF"/>
                </a:solidFill>
              </a:rPr>
              <a:t>TRACKING AND HAND SIGN</a:t>
            </a:r>
            <a:r>
              <a:rPr 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DETECTION</a:t>
            </a:r>
            <a:br>
              <a:rPr lang="en-US" sz="3800" kern="1200">
                <a:solidFill>
                  <a:srgbClr val="FFFFFF"/>
                </a:solidFill>
              </a:rPr>
            </a:br>
            <a:endParaRPr lang="en-US" sz="3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3901736" cy="224052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Cs mini project</a:t>
            </a:r>
          </a:p>
          <a:p>
            <a:pPr>
              <a:lnSpc>
                <a:spcPct val="100000"/>
              </a:lnSpc>
            </a:pPr>
            <a:endParaRPr lang="en-US" sz="15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Submitted by</a:t>
            </a: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GOPAVRAM CHAKRADHAR-211ME215</a:t>
            </a: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IVS RAMCHARAN-211ME217</a:t>
            </a:r>
          </a:p>
          <a:p>
            <a:pPr>
              <a:lnSpc>
                <a:spcPct val="100000"/>
              </a:lnSpc>
            </a:pPr>
            <a:endParaRPr lang="en-US" sz="1500">
              <a:solidFill>
                <a:srgbClr val="FFFFFF"/>
              </a:solidFill>
            </a:endParaRPr>
          </a:p>
        </p:txBody>
      </p:sp>
      <p:pic>
        <p:nvPicPr>
          <p:cNvPr id="33" name="Picture 3" descr="A finger pointing on a tablet with green neon lights">
            <a:extLst>
              <a:ext uri="{FF2B5EF4-FFF2-40B4-BE49-F238E27FC236}">
                <a16:creationId xmlns:a16="http://schemas.microsoft.com/office/drawing/2014/main" id="{B2D1B399-E74A-047F-E4AA-69994078B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2" r="26654" b="-1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7BC1E0-1C8D-47CB-B48A-D3D0D2EF0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AD1C04B-04EF-43BA-B2AB-6F52AF8B9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1"/>
            <a:ext cx="6939937" cy="6453893"/>
          </a:xfrm>
          <a:custGeom>
            <a:avLst/>
            <a:gdLst>
              <a:gd name="connsiteX0" fmla="*/ 111814 w 4695433"/>
              <a:gd name="connsiteY0" fmla="*/ 3049004 h 4582435"/>
              <a:gd name="connsiteX1" fmla="*/ 297409 w 4695433"/>
              <a:gd name="connsiteY1" fmla="*/ 3091902 h 4582435"/>
              <a:gd name="connsiteX2" fmla="*/ 416673 w 4695433"/>
              <a:gd name="connsiteY2" fmla="*/ 3537003 h 4582435"/>
              <a:gd name="connsiteX3" fmla="*/ 31751 w 4695433"/>
              <a:gd name="connsiteY3" fmla="*/ 3683368 h 4582435"/>
              <a:gd name="connsiteX4" fmla="*/ 0 w 4695433"/>
              <a:gd name="connsiteY4" fmla="*/ 3669070 h 4582435"/>
              <a:gd name="connsiteX5" fmla="*/ 0 w 4695433"/>
              <a:gd name="connsiteY5" fmla="*/ 3079852 h 4582435"/>
              <a:gd name="connsiteX6" fmla="*/ 35156 w 4695433"/>
              <a:gd name="connsiteY6" fmla="*/ 3063756 h 4582435"/>
              <a:gd name="connsiteX7" fmla="*/ 111814 w 4695433"/>
              <a:gd name="connsiteY7" fmla="*/ 3049004 h 4582435"/>
              <a:gd name="connsiteX8" fmla="*/ 0 w 4695433"/>
              <a:gd name="connsiteY8" fmla="*/ 0 h 4582435"/>
              <a:gd name="connsiteX9" fmla="*/ 4695433 w 4695433"/>
              <a:gd name="connsiteY9" fmla="*/ 0 h 4582435"/>
              <a:gd name="connsiteX10" fmla="*/ 4663044 w 4695433"/>
              <a:gd name="connsiteY10" fmla="*/ 68762 h 4582435"/>
              <a:gd name="connsiteX11" fmla="*/ 4571319 w 4695433"/>
              <a:gd name="connsiteY11" fmla="*/ 201411 h 4582435"/>
              <a:gd name="connsiteX12" fmla="*/ 4099777 w 4695433"/>
              <a:gd name="connsiteY12" fmla="*/ 504347 h 4582435"/>
              <a:gd name="connsiteX13" fmla="*/ 3811860 w 4695433"/>
              <a:gd name="connsiteY13" fmla="*/ 1682068 h 4582435"/>
              <a:gd name="connsiteX14" fmla="*/ 3167043 w 4695433"/>
              <a:gd name="connsiteY14" fmla="*/ 4278500 h 4582435"/>
              <a:gd name="connsiteX15" fmla="*/ 2640955 w 4695433"/>
              <a:gd name="connsiteY15" fmla="*/ 4485587 h 4582435"/>
              <a:gd name="connsiteX16" fmla="*/ 1495663 w 4695433"/>
              <a:gd name="connsiteY16" fmla="*/ 4435228 h 4582435"/>
              <a:gd name="connsiteX17" fmla="*/ 1020813 w 4695433"/>
              <a:gd name="connsiteY17" fmla="*/ 3838149 h 4582435"/>
              <a:gd name="connsiteX18" fmla="*/ 626404 w 4695433"/>
              <a:gd name="connsiteY18" fmla="*/ 3045292 h 4582435"/>
              <a:gd name="connsiteX19" fmla="*/ 147061 w 4695433"/>
              <a:gd name="connsiteY19" fmla="*/ 2765401 h 4582435"/>
              <a:gd name="connsiteX20" fmla="*/ 0 w 4695433"/>
              <a:gd name="connsiteY20" fmla="*/ 2736690 h 458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95433" h="4582435">
                <a:moveTo>
                  <a:pt x="111814" y="3049004"/>
                </a:moveTo>
                <a:cubicBezTo>
                  <a:pt x="174417" y="3044581"/>
                  <a:pt x="238967" y="3058160"/>
                  <a:pt x="297409" y="3091902"/>
                </a:cubicBezTo>
                <a:cubicBezTo>
                  <a:pt x="453255" y="3181878"/>
                  <a:pt x="506651" y="3381158"/>
                  <a:pt x="416673" y="3537003"/>
                </a:cubicBezTo>
                <a:cubicBezTo>
                  <a:pt x="337943" y="3673368"/>
                  <a:pt x="175529" y="3731295"/>
                  <a:pt x="31751" y="3683368"/>
                </a:cubicBezTo>
                <a:lnTo>
                  <a:pt x="0" y="3669070"/>
                </a:lnTo>
                <a:lnTo>
                  <a:pt x="0" y="3079852"/>
                </a:lnTo>
                <a:lnTo>
                  <a:pt x="35156" y="3063756"/>
                </a:lnTo>
                <a:cubicBezTo>
                  <a:pt x="59982" y="3055817"/>
                  <a:pt x="85729" y="3050848"/>
                  <a:pt x="111814" y="3049004"/>
                </a:cubicBezTo>
                <a:close/>
                <a:moveTo>
                  <a:pt x="0" y="0"/>
                </a:moveTo>
                <a:lnTo>
                  <a:pt x="4695433" y="0"/>
                </a:lnTo>
                <a:lnTo>
                  <a:pt x="4663044" y="68762"/>
                </a:lnTo>
                <a:cubicBezTo>
                  <a:pt x="4636274" y="118744"/>
                  <a:pt x="4605467" y="163546"/>
                  <a:pt x="4571319" y="201411"/>
                </a:cubicBezTo>
                <a:cubicBezTo>
                  <a:pt x="4449886" y="335755"/>
                  <a:pt x="4268949" y="426743"/>
                  <a:pt x="4099777" y="504347"/>
                </a:cubicBezTo>
                <a:cubicBezTo>
                  <a:pt x="3604896" y="731933"/>
                  <a:pt x="3591784" y="1317548"/>
                  <a:pt x="3811860" y="1682068"/>
                </a:cubicBezTo>
                <a:cubicBezTo>
                  <a:pt x="4454413" y="2741008"/>
                  <a:pt x="4084752" y="3706193"/>
                  <a:pt x="3167043" y="4278500"/>
                </a:cubicBezTo>
                <a:cubicBezTo>
                  <a:pt x="3009772" y="4376529"/>
                  <a:pt x="2817700" y="4417630"/>
                  <a:pt x="2640955" y="4485587"/>
                </a:cubicBezTo>
                <a:cubicBezTo>
                  <a:pt x="2250950" y="4603206"/>
                  <a:pt x="1866703" y="4642930"/>
                  <a:pt x="1495663" y="4435228"/>
                </a:cubicBezTo>
                <a:cubicBezTo>
                  <a:pt x="1259049" y="4302759"/>
                  <a:pt x="1121911" y="4090107"/>
                  <a:pt x="1020813" y="3838149"/>
                </a:cubicBezTo>
                <a:cubicBezTo>
                  <a:pt x="910679" y="3564211"/>
                  <a:pt x="784571" y="3292847"/>
                  <a:pt x="626404" y="3045292"/>
                </a:cubicBezTo>
                <a:cubicBezTo>
                  <a:pt x="516355" y="2873268"/>
                  <a:pt x="336073" y="2807363"/>
                  <a:pt x="147061" y="2765401"/>
                </a:cubicBezTo>
                <a:lnTo>
                  <a:pt x="0" y="27366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FEAEF-62BD-7477-A56D-1DEA59EC4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63960"/>
            <a:ext cx="4298417" cy="2539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THANK YOU</a:t>
            </a:r>
          </a:p>
        </p:txBody>
      </p:sp>
      <p:pic>
        <p:nvPicPr>
          <p:cNvPr id="10" name="Graphic 9" descr="Handshake">
            <a:extLst>
              <a:ext uri="{FF2B5EF4-FFF2-40B4-BE49-F238E27FC236}">
                <a16:creationId xmlns:a16="http://schemas.microsoft.com/office/drawing/2014/main" id="{25183E5A-C161-910A-1A6A-236EE6B7F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60082" y="865204"/>
            <a:ext cx="5022318" cy="502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62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CE2DF-40CA-9002-55EE-688F13CC0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369169" cy="1591902"/>
          </a:xfrm>
        </p:spPr>
        <p:txBody>
          <a:bodyPr>
            <a:normAutofit/>
          </a:bodyPr>
          <a:lstStyle/>
          <a:p>
            <a:r>
              <a:rPr lang="en-GB" dirty="0">
                <a:cs typeface="Posterama"/>
              </a:rPr>
              <a:t>Problem statement: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0B315-52DD-ACC1-F029-590E99F01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8" y="2391995"/>
            <a:ext cx="5355276" cy="31747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b="1" dirty="0">
                <a:ea typeface="+mn-lt"/>
                <a:cs typeface="+mn-lt"/>
              </a:rPr>
              <a:t> This project aims to build a software that could recognise hand gestures </a:t>
            </a:r>
            <a:endParaRPr lang="en-US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6F6F0-6851-A925-5D4C-B63D5FB127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7" r="31463" b="6250"/>
          <a:stretch/>
        </p:blipFill>
        <p:spPr>
          <a:xfrm>
            <a:off x="6364448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391440" y="4232571"/>
                </a:moveTo>
                <a:cubicBezTo>
                  <a:pt x="581049" y="4232571"/>
                  <a:pt x="734757" y="4386279"/>
                  <a:pt x="734757" y="4575888"/>
                </a:cubicBezTo>
                <a:cubicBezTo>
                  <a:pt x="734757" y="4765497"/>
                  <a:pt x="581049" y="4919205"/>
                  <a:pt x="391440" y="4919205"/>
                </a:cubicBezTo>
                <a:cubicBezTo>
                  <a:pt x="201831" y="4919205"/>
                  <a:pt x="48123" y="4765497"/>
                  <a:pt x="48123" y="4575888"/>
                </a:cubicBezTo>
                <a:cubicBezTo>
                  <a:pt x="48123" y="4386279"/>
                  <a:pt x="201831" y="4232571"/>
                  <a:pt x="391440" y="4232571"/>
                </a:cubicBezTo>
                <a:close/>
                <a:moveTo>
                  <a:pt x="247368" y="1806694"/>
                </a:moveTo>
                <a:cubicBezTo>
                  <a:pt x="383986" y="1806694"/>
                  <a:pt x="494736" y="1917444"/>
                  <a:pt x="494736" y="2054062"/>
                </a:cubicBezTo>
                <a:cubicBezTo>
                  <a:pt x="494736" y="2190680"/>
                  <a:pt x="383986" y="2301430"/>
                  <a:pt x="247368" y="2301430"/>
                </a:cubicBezTo>
                <a:cubicBezTo>
                  <a:pt x="110750" y="2301430"/>
                  <a:pt x="0" y="2190680"/>
                  <a:pt x="0" y="2054062"/>
                </a:cubicBezTo>
                <a:cubicBezTo>
                  <a:pt x="0" y="1917444"/>
                  <a:pt x="110750" y="1806694"/>
                  <a:pt x="247368" y="1806694"/>
                </a:cubicBezTo>
                <a:close/>
                <a:moveTo>
                  <a:pt x="247369" y="1294715"/>
                </a:moveTo>
                <a:cubicBezTo>
                  <a:pt x="326938" y="1294715"/>
                  <a:pt x="391441" y="1359218"/>
                  <a:pt x="391441" y="1438787"/>
                </a:cubicBezTo>
                <a:cubicBezTo>
                  <a:pt x="391441" y="1518356"/>
                  <a:pt x="326938" y="1582859"/>
                  <a:pt x="247369" y="1582859"/>
                </a:cubicBezTo>
                <a:cubicBezTo>
                  <a:pt x="167800" y="1582859"/>
                  <a:pt x="103297" y="1518356"/>
                  <a:pt x="103297" y="1438787"/>
                </a:cubicBezTo>
                <a:cubicBezTo>
                  <a:pt x="103297" y="1359218"/>
                  <a:pt x="167800" y="1294715"/>
                  <a:pt x="247369" y="1294715"/>
                </a:cubicBezTo>
                <a:close/>
                <a:moveTo>
                  <a:pt x="480671" y="0"/>
                </a:moveTo>
                <a:lnTo>
                  <a:pt x="5827552" y="0"/>
                </a:lnTo>
                <a:lnTo>
                  <a:pt x="5827552" y="6858000"/>
                </a:lnTo>
                <a:lnTo>
                  <a:pt x="5825818" y="6858000"/>
                </a:lnTo>
                <a:lnTo>
                  <a:pt x="236731" y="6858000"/>
                </a:lnTo>
                <a:lnTo>
                  <a:pt x="225831" y="6841105"/>
                </a:lnTo>
                <a:cubicBezTo>
                  <a:pt x="35993" y="6490332"/>
                  <a:pt x="58970" y="6027176"/>
                  <a:pt x="314550" y="5720066"/>
                </a:cubicBezTo>
                <a:cubicBezTo>
                  <a:pt x="1530043" y="4259025"/>
                  <a:pt x="615593" y="4079388"/>
                  <a:pt x="503588" y="3464278"/>
                </a:cubicBezTo>
                <a:cubicBezTo>
                  <a:pt x="330606" y="2514465"/>
                  <a:pt x="722867" y="2276432"/>
                  <a:pt x="675681" y="1809180"/>
                </a:cubicBezTo>
                <a:cubicBezTo>
                  <a:pt x="624359" y="1301070"/>
                  <a:pt x="219491" y="1102027"/>
                  <a:pt x="245003" y="646882"/>
                </a:cubicBezTo>
                <a:cubicBezTo>
                  <a:pt x="249830" y="424885"/>
                  <a:pt x="318025" y="228632"/>
                  <a:pt x="431196" y="6414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57718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CF52A5B-5810-4130-A3DB-FD2582D0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B8FE145C-BED6-4533-8211-7AC773F7A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16078" cy="6858000"/>
          </a:xfrm>
          <a:custGeom>
            <a:avLst/>
            <a:gdLst>
              <a:gd name="connsiteX0" fmla="*/ 8183400 w 8916078"/>
              <a:gd name="connsiteY0" fmla="*/ 3865853 h 6820849"/>
              <a:gd name="connsiteX1" fmla="*/ 8259593 w 8916078"/>
              <a:gd name="connsiteY1" fmla="*/ 3878252 h 6820849"/>
              <a:gd name="connsiteX2" fmla="*/ 8529076 w 8916078"/>
              <a:gd name="connsiteY2" fmla="*/ 4345010 h 6820849"/>
              <a:gd name="connsiteX3" fmla="*/ 8062319 w 8916078"/>
              <a:gd name="connsiteY3" fmla="*/ 4614493 h 6820849"/>
              <a:gd name="connsiteX4" fmla="*/ 7792836 w 8916078"/>
              <a:gd name="connsiteY4" fmla="*/ 4147735 h 6820849"/>
              <a:gd name="connsiteX5" fmla="*/ 8183400 w 8916078"/>
              <a:gd name="connsiteY5" fmla="*/ 3865853 h 6820849"/>
              <a:gd name="connsiteX6" fmla="*/ 8734942 w 8916078"/>
              <a:gd name="connsiteY6" fmla="*/ 2667480 h 6820849"/>
              <a:gd name="connsiteX7" fmla="*/ 8773412 w 8916078"/>
              <a:gd name="connsiteY7" fmla="*/ 2673741 h 6820849"/>
              <a:gd name="connsiteX8" fmla="*/ 8909474 w 8916078"/>
              <a:gd name="connsiteY8" fmla="*/ 2909407 h 6820849"/>
              <a:gd name="connsiteX9" fmla="*/ 8673808 w 8916078"/>
              <a:gd name="connsiteY9" fmla="*/ 3045469 h 6820849"/>
              <a:gd name="connsiteX10" fmla="*/ 8537746 w 8916078"/>
              <a:gd name="connsiteY10" fmla="*/ 2809802 h 6820849"/>
              <a:gd name="connsiteX11" fmla="*/ 8697151 w 8916078"/>
              <a:gd name="connsiteY11" fmla="*/ 2668961 h 6820849"/>
              <a:gd name="connsiteX12" fmla="*/ 8734942 w 8916078"/>
              <a:gd name="connsiteY12" fmla="*/ 2667480 h 6820849"/>
              <a:gd name="connsiteX13" fmla="*/ 8776652 w 8916078"/>
              <a:gd name="connsiteY13" fmla="*/ 1 h 6820849"/>
              <a:gd name="connsiteX14" fmla="*/ 8786961 w 8916078"/>
              <a:gd name="connsiteY14" fmla="*/ 42970 h 6820849"/>
              <a:gd name="connsiteX15" fmla="*/ 8775876 w 8916078"/>
              <a:gd name="connsiteY15" fmla="*/ 219853 h 6820849"/>
              <a:gd name="connsiteX16" fmla="*/ 8229255 w 8916078"/>
              <a:gd name="connsiteY16" fmla="*/ 535444 h 6820849"/>
              <a:gd name="connsiteX17" fmla="*/ 7899142 w 8916078"/>
              <a:gd name="connsiteY17" fmla="*/ 78053 h 6820849"/>
              <a:gd name="connsiteX18" fmla="*/ 7911844 w 8916078"/>
              <a:gd name="connsiteY18" fmla="*/ 1 h 6820849"/>
              <a:gd name="connsiteX19" fmla="*/ 0 w 8916078"/>
              <a:gd name="connsiteY19" fmla="*/ 0 h 6820849"/>
              <a:gd name="connsiteX20" fmla="*/ 3064542 w 8916078"/>
              <a:gd name="connsiteY20" fmla="*/ 1 h 6820849"/>
              <a:gd name="connsiteX21" fmla="*/ 3626351 w 8916078"/>
              <a:gd name="connsiteY21" fmla="*/ 1 h 6820849"/>
              <a:gd name="connsiteX22" fmla="*/ 6388767 w 8916078"/>
              <a:gd name="connsiteY22" fmla="*/ 1 h 6820849"/>
              <a:gd name="connsiteX23" fmla="*/ 7293415 w 8916078"/>
              <a:gd name="connsiteY23" fmla="*/ 1 h 6820849"/>
              <a:gd name="connsiteX24" fmla="*/ 7285291 w 8916078"/>
              <a:gd name="connsiteY24" fmla="*/ 184997 h 6820849"/>
              <a:gd name="connsiteX25" fmla="*/ 7288318 w 8916078"/>
              <a:gd name="connsiteY25" fmla="*/ 419996 h 6820849"/>
              <a:gd name="connsiteX26" fmla="*/ 7736280 w 8916078"/>
              <a:gd name="connsiteY26" fmla="*/ 1068100 h 6820849"/>
              <a:gd name="connsiteX27" fmla="*/ 8184147 w 8916078"/>
              <a:gd name="connsiteY27" fmla="*/ 2589406 h 6820849"/>
              <a:gd name="connsiteX28" fmla="*/ 7738154 w 8916078"/>
              <a:gd name="connsiteY28" fmla="*/ 3164270 h 6820849"/>
              <a:gd name="connsiteX29" fmla="*/ 7579762 w 8916078"/>
              <a:gd name="connsiteY29" fmla="*/ 4641256 h 6820849"/>
              <a:gd name="connsiteX30" fmla="*/ 8191492 w 8916078"/>
              <a:gd name="connsiteY30" fmla="*/ 5670858 h 6820849"/>
              <a:gd name="connsiteX31" fmla="*/ 8477065 w 8916078"/>
              <a:gd name="connsiteY31" fmla="*/ 6707671 h 6820849"/>
              <a:gd name="connsiteX32" fmla="*/ 8478852 w 8916078"/>
              <a:gd name="connsiteY32" fmla="*/ 6820849 h 6820849"/>
              <a:gd name="connsiteX33" fmla="*/ 0 w 8916078"/>
              <a:gd name="connsiteY33" fmla="*/ 6820849 h 6820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916078" h="6820849">
                <a:moveTo>
                  <a:pt x="8183400" y="3865853"/>
                </a:moveTo>
                <a:cubicBezTo>
                  <a:pt x="8208679" y="3867370"/>
                  <a:pt x="8234181" y="3871443"/>
                  <a:pt x="8259593" y="3878252"/>
                </a:cubicBezTo>
                <a:cubicBezTo>
                  <a:pt x="8462901" y="3932728"/>
                  <a:pt x="8583552" y="4141703"/>
                  <a:pt x="8529076" y="4345010"/>
                </a:cubicBezTo>
                <a:cubicBezTo>
                  <a:pt x="8474600" y="4548317"/>
                  <a:pt x="8265626" y="4668969"/>
                  <a:pt x="8062319" y="4614493"/>
                </a:cubicBezTo>
                <a:cubicBezTo>
                  <a:pt x="7859012" y="4560017"/>
                  <a:pt x="7738360" y="4351042"/>
                  <a:pt x="7792836" y="4147735"/>
                </a:cubicBezTo>
                <a:cubicBezTo>
                  <a:pt x="7840502" y="3969841"/>
                  <a:pt x="8006457" y="3855230"/>
                  <a:pt x="8183400" y="3865853"/>
                </a:cubicBezTo>
                <a:close/>
                <a:moveTo>
                  <a:pt x="8734942" y="2667480"/>
                </a:moveTo>
                <a:cubicBezTo>
                  <a:pt x="8747705" y="2668246"/>
                  <a:pt x="8760581" y="2670303"/>
                  <a:pt x="8773412" y="2673741"/>
                </a:cubicBezTo>
                <a:cubicBezTo>
                  <a:pt x="8876062" y="2701246"/>
                  <a:pt x="8936980" y="2806757"/>
                  <a:pt x="8909474" y="2909407"/>
                </a:cubicBezTo>
                <a:cubicBezTo>
                  <a:pt x="8881969" y="3012057"/>
                  <a:pt x="8776458" y="3072974"/>
                  <a:pt x="8673808" y="3045469"/>
                </a:cubicBezTo>
                <a:cubicBezTo>
                  <a:pt x="8571158" y="3017965"/>
                  <a:pt x="8510241" y="2912452"/>
                  <a:pt x="8537746" y="2809802"/>
                </a:cubicBezTo>
                <a:cubicBezTo>
                  <a:pt x="8558375" y="2732815"/>
                  <a:pt x="8622882" y="2679302"/>
                  <a:pt x="8697151" y="2668961"/>
                </a:cubicBezTo>
                <a:cubicBezTo>
                  <a:pt x="8709529" y="2667237"/>
                  <a:pt x="8722180" y="2666714"/>
                  <a:pt x="8734942" y="2667480"/>
                </a:cubicBezTo>
                <a:close/>
                <a:moveTo>
                  <a:pt x="8776652" y="1"/>
                </a:moveTo>
                <a:lnTo>
                  <a:pt x="8786961" y="42970"/>
                </a:lnTo>
                <a:cubicBezTo>
                  <a:pt x="8794957" y="100392"/>
                  <a:pt x="8791826" y="160330"/>
                  <a:pt x="8775876" y="219853"/>
                </a:cubicBezTo>
                <a:cubicBezTo>
                  <a:pt x="8712079" y="457946"/>
                  <a:pt x="8467349" y="599241"/>
                  <a:pt x="8229255" y="535444"/>
                </a:cubicBezTo>
                <a:cubicBezTo>
                  <a:pt x="8020924" y="479621"/>
                  <a:pt x="7886703" y="285271"/>
                  <a:pt x="7899142" y="78053"/>
                </a:cubicBezTo>
                <a:lnTo>
                  <a:pt x="7911844" y="1"/>
                </a:lnTo>
                <a:close/>
                <a:moveTo>
                  <a:pt x="0" y="0"/>
                </a:moveTo>
                <a:lnTo>
                  <a:pt x="3064542" y="1"/>
                </a:lnTo>
                <a:lnTo>
                  <a:pt x="3626351" y="1"/>
                </a:lnTo>
                <a:lnTo>
                  <a:pt x="6388767" y="1"/>
                </a:lnTo>
                <a:lnTo>
                  <a:pt x="7293415" y="1"/>
                </a:lnTo>
                <a:lnTo>
                  <a:pt x="7285291" y="184997"/>
                </a:lnTo>
                <a:cubicBezTo>
                  <a:pt x="7283933" y="263521"/>
                  <a:pt x="7284806" y="341911"/>
                  <a:pt x="7288318" y="419996"/>
                </a:cubicBezTo>
                <a:cubicBezTo>
                  <a:pt x="7301507" y="709488"/>
                  <a:pt x="7530168" y="891535"/>
                  <a:pt x="7736280" y="1068100"/>
                </a:cubicBezTo>
                <a:cubicBezTo>
                  <a:pt x="8250069" y="1508062"/>
                  <a:pt x="8424916" y="2032159"/>
                  <a:pt x="8184147" y="2589406"/>
                </a:cubicBezTo>
                <a:cubicBezTo>
                  <a:pt x="8090773" y="2805524"/>
                  <a:pt x="7909218" y="2993264"/>
                  <a:pt x="7738154" y="3164270"/>
                </a:cubicBezTo>
                <a:cubicBezTo>
                  <a:pt x="7279360" y="3622745"/>
                  <a:pt x="7298159" y="4154456"/>
                  <a:pt x="7579762" y="4641256"/>
                </a:cubicBezTo>
                <a:cubicBezTo>
                  <a:pt x="7780382" y="4986833"/>
                  <a:pt x="8020938" y="5311557"/>
                  <a:pt x="8191492" y="5670858"/>
                </a:cubicBezTo>
                <a:cubicBezTo>
                  <a:pt x="8357544" y="6019043"/>
                  <a:pt x="8456063" y="6366409"/>
                  <a:pt x="8477065" y="6707671"/>
                </a:cubicBezTo>
                <a:lnTo>
                  <a:pt x="8478852" y="6820849"/>
                </a:lnTo>
                <a:lnTo>
                  <a:pt x="0" y="68208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216969-2AFB-ED23-279E-EB4CD4553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6029325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dirty="0">
                <a:ea typeface="+mj-lt"/>
                <a:cs typeface="+mj-lt"/>
              </a:rPr>
              <a:t>1.DESIGN AND PLAN OF THE PROJECT: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AD4F3-579B-BD99-D13A-1DCFB3798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6029325" cy="40365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This python project deals with hand tracking and sign detection by using Google’s </a:t>
            </a:r>
            <a:r>
              <a:rPr lang="en-GB" dirty="0" err="1">
                <a:ea typeface="+mn-lt"/>
                <a:cs typeface="+mn-lt"/>
              </a:rPr>
              <a:t>Mediapipe</a:t>
            </a:r>
            <a:r>
              <a:rPr lang="en-GB" dirty="0">
                <a:ea typeface="+mn-lt"/>
                <a:cs typeface="+mn-lt"/>
              </a:rPr>
              <a:t> and OpenCV. This project is basically useful for deaf people who are not that comfortable with the sign language. We have used many other famous concepts such as functions , classes and famous modules such as </a:t>
            </a:r>
            <a:r>
              <a:rPr lang="en-GB" dirty="0" err="1">
                <a:ea typeface="+mn-lt"/>
                <a:cs typeface="+mn-lt"/>
              </a:rPr>
              <a:t>Tensorflow</a:t>
            </a:r>
            <a:r>
              <a:rPr lang="en-GB" dirty="0">
                <a:ea typeface="+mn-lt"/>
                <a:cs typeface="+mn-lt"/>
              </a:rPr>
              <a:t> and  </a:t>
            </a:r>
            <a:r>
              <a:rPr lang="en-GB" dirty="0" err="1">
                <a:ea typeface="+mn-lt"/>
                <a:cs typeface="+mn-lt"/>
              </a:rPr>
              <a:t>Numpy</a:t>
            </a:r>
            <a:r>
              <a:rPr lang="en-GB" dirty="0">
                <a:ea typeface="+mn-lt"/>
                <a:cs typeface="+mn-lt"/>
              </a:rPr>
              <a:t>. Our code can detect many hand gestures through webcam. </a:t>
            </a:r>
            <a:endParaRPr lang="en-GB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4434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9E6557-0E93-4B4F-8AD1-1A7E3870C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6B84358-2894-45F1-8753-B1EC1E593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8517" y="-2"/>
            <a:ext cx="7742945" cy="6858001"/>
          </a:xfrm>
          <a:custGeom>
            <a:avLst/>
            <a:gdLst>
              <a:gd name="connsiteX0" fmla="*/ 615190 w 7742945"/>
              <a:gd name="connsiteY0" fmla="*/ 3536636 h 6858001"/>
              <a:gd name="connsiteX1" fmla="*/ 1124778 w 7742945"/>
              <a:gd name="connsiteY1" fmla="*/ 4046224 h 6858001"/>
              <a:gd name="connsiteX2" fmla="*/ 615190 w 7742945"/>
              <a:gd name="connsiteY2" fmla="*/ 4555812 h 6858001"/>
              <a:gd name="connsiteX3" fmla="*/ 105602 w 7742945"/>
              <a:gd name="connsiteY3" fmla="*/ 4046224 h 6858001"/>
              <a:gd name="connsiteX4" fmla="*/ 615190 w 7742945"/>
              <a:gd name="connsiteY4" fmla="*/ 3536636 h 6858001"/>
              <a:gd name="connsiteX5" fmla="*/ 14543 w 7742945"/>
              <a:gd name="connsiteY5" fmla="*/ 1 h 6858001"/>
              <a:gd name="connsiteX6" fmla="*/ 879351 w 7742945"/>
              <a:gd name="connsiteY6" fmla="*/ 1 h 6858001"/>
              <a:gd name="connsiteX7" fmla="*/ 892053 w 7742945"/>
              <a:gd name="connsiteY7" fmla="*/ 78053 h 6858001"/>
              <a:gd name="connsiteX8" fmla="*/ 561940 w 7742945"/>
              <a:gd name="connsiteY8" fmla="*/ 535444 h 6858001"/>
              <a:gd name="connsiteX9" fmla="*/ 15319 w 7742945"/>
              <a:gd name="connsiteY9" fmla="*/ 219853 h 6858001"/>
              <a:gd name="connsiteX10" fmla="*/ 4234 w 7742945"/>
              <a:gd name="connsiteY10" fmla="*/ 42970 h 6858001"/>
              <a:gd name="connsiteX11" fmla="*/ 2617781 w 7742945"/>
              <a:gd name="connsiteY11" fmla="*/ 0 h 6858001"/>
              <a:gd name="connsiteX12" fmla="*/ 7742945 w 7742945"/>
              <a:gd name="connsiteY12" fmla="*/ 0 h 6858001"/>
              <a:gd name="connsiteX13" fmla="*/ 7742945 w 7742945"/>
              <a:gd name="connsiteY13" fmla="*/ 6858000 h 6858001"/>
              <a:gd name="connsiteX14" fmla="*/ 5726653 w 7742945"/>
              <a:gd name="connsiteY14" fmla="*/ 6858000 h 6858001"/>
              <a:gd name="connsiteX15" fmla="*/ 5726653 w 7742945"/>
              <a:gd name="connsiteY15" fmla="*/ 6858001 h 6858001"/>
              <a:gd name="connsiteX16" fmla="*/ 311757 w 7742945"/>
              <a:gd name="connsiteY16" fmla="*/ 6858001 h 6858001"/>
              <a:gd name="connsiteX17" fmla="*/ 314130 w 7742945"/>
              <a:gd name="connsiteY17" fmla="*/ 6707671 h 6858001"/>
              <a:gd name="connsiteX18" fmla="*/ 599702 w 7742945"/>
              <a:gd name="connsiteY18" fmla="*/ 5670859 h 6858001"/>
              <a:gd name="connsiteX19" fmla="*/ 1211433 w 7742945"/>
              <a:gd name="connsiteY19" fmla="*/ 4641256 h 6858001"/>
              <a:gd name="connsiteX20" fmla="*/ 1053041 w 7742945"/>
              <a:gd name="connsiteY20" fmla="*/ 3164270 h 6858001"/>
              <a:gd name="connsiteX21" fmla="*/ 607048 w 7742945"/>
              <a:gd name="connsiteY21" fmla="*/ 2589406 h 6858001"/>
              <a:gd name="connsiteX22" fmla="*/ 1054915 w 7742945"/>
              <a:gd name="connsiteY22" fmla="*/ 1068100 h 6858001"/>
              <a:gd name="connsiteX23" fmla="*/ 1502877 w 7742945"/>
              <a:gd name="connsiteY23" fmla="*/ 419996 h 6858001"/>
              <a:gd name="connsiteX24" fmla="*/ 1505904 w 7742945"/>
              <a:gd name="connsiteY24" fmla="*/ 184997 h 6858001"/>
              <a:gd name="connsiteX25" fmla="*/ 1497780 w 7742945"/>
              <a:gd name="connsiteY25" fmla="*/ 1 h 6858001"/>
              <a:gd name="connsiteX26" fmla="*/ 2617781 w 7742945"/>
              <a:gd name="connsiteY26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742945" h="6858001">
                <a:moveTo>
                  <a:pt x="615190" y="3536636"/>
                </a:moveTo>
                <a:cubicBezTo>
                  <a:pt x="896628" y="3536636"/>
                  <a:pt x="1124778" y="3764786"/>
                  <a:pt x="1124778" y="4046224"/>
                </a:cubicBezTo>
                <a:cubicBezTo>
                  <a:pt x="1124778" y="4327662"/>
                  <a:pt x="896628" y="4555812"/>
                  <a:pt x="615190" y="4555812"/>
                </a:cubicBezTo>
                <a:cubicBezTo>
                  <a:pt x="333752" y="4555812"/>
                  <a:pt x="105602" y="4327662"/>
                  <a:pt x="105602" y="4046224"/>
                </a:cubicBezTo>
                <a:cubicBezTo>
                  <a:pt x="105602" y="3764786"/>
                  <a:pt x="333752" y="3536636"/>
                  <a:pt x="615190" y="3536636"/>
                </a:cubicBezTo>
                <a:close/>
                <a:moveTo>
                  <a:pt x="14543" y="1"/>
                </a:moveTo>
                <a:lnTo>
                  <a:pt x="879351" y="1"/>
                </a:lnTo>
                <a:lnTo>
                  <a:pt x="892053" y="78053"/>
                </a:lnTo>
                <a:cubicBezTo>
                  <a:pt x="904492" y="285272"/>
                  <a:pt x="770271" y="479622"/>
                  <a:pt x="561940" y="535444"/>
                </a:cubicBezTo>
                <a:cubicBezTo>
                  <a:pt x="323846" y="599241"/>
                  <a:pt x="79116" y="457946"/>
                  <a:pt x="15319" y="219853"/>
                </a:cubicBezTo>
                <a:cubicBezTo>
                  <a:pt x="-631" y="160330"/>
                  <a:pt x="-3762" y="100392"/>
                  <a:pt x="4234" y="42970"/>
                </a:cubicBezTo>
                <a:close/>
                <a:moveTo>
                  <a:pt x="2617781" y="0"/>
                </a:moveTo>
                <a:lnTo>
                  <a:pt x="7742945" y="0"/>
                </a:lnTo>
                <a:lnTo>
                  <a:pt x="7742945" y="6858000"/>
                </a:lnTo>
                <a:lnTo>
                  <a:pt x="5726653" y="6858000"/>
                </a:lnTo>
                <a:lnTo>
                  <a:pt x="5726653" y="6858001"/>
                </a:lnTo>
                <a:lnTo>
                  <a:pt x="311757" y="6858001"/>
                </a:lnTo>
                <a:lnTo>
                  <a:pt x="314130" y="6707671"/>
                </a:lnTo>
                <a:cubicBezTo>
                  <a:pt x="335132" y="6366410"/>
                  <a:pt x="433651" y="6019043"/>
                  <a:pt x="599702" y="5670859"/>
                </a:cubicBezTo>
                <a:cubicBezTo>
                  <a:pt x="770257" y="5311557"/>
                  <a:pt x="1010813" y="4986833"/>
                  <a:pt x="1211433" y="4641256"/>
                </a:cubicBezTo>
                <a:cubicBezTo>
                  <a:pt x="1493036" y="4154457"/>
                  <a:pt x="1511835" y="3622745"/>
                  <a:pt x="1053041" y="3164270"/>
                </a:cubicBezTo>
                <a:cubicBezTo>
                  <a:pt x="881977" y="2993265"/>
                  <a:pt x="700422" y="2805524"/>
                  <a:pt x="607048" y="2589406"/>
                </a:cubicBezTo>
                <a:cubicBezTo>
                  <a:pt x="366279" y="2032159"/>
                  <a:pt x="541125" y="1508062"/>
                  <a:pt x="1054915" y="1068100"/>
                </a:cubicBezTo>
                <a:cubicBezTo>
                  <a:pt x="1261027" y="891536"/>
                  <a:pt x="1489688" y="709489"/>
                  <a:pt x="1502877" y="419996"/>
                </a:cubicBezTo>
                <a:cubicBezTo>
                  <a:pt x="1506389" y="341911"/>
                  <a:pt x="1507262" y="263521"/>
                  <a:pt x="1505904" y="184997"/>
                </a:cubicBezTo>
                <a:lnTo>
                  <a:pt x="1497780" y="1"/>
                </a:lnTo>
                <a:lnTo>
                  <a:pt x="261778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331F4E-A61D-6BB0-1F7E-8AB9FD88E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271" y="810563"/>
            <a:ext cx="3705572" cy="5409262"/>
          </a:xfrm>
        </p:spPr>
        <p:txBody>
          <a:bodyPr anchor="t">
            <a:normAutofit/>
          </a:bodyPr>
          <a:lstStyle/>
          <a:p>
            <a:r>
              <a:rPr lang="en-GB" dirty="0">
                <a:ea typeface="+mj-lt"/>
                <a:cs typeface="+mj-lt"/>
              </a:rPr>
              <a:t>This project contains the following contents. 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BECB83-F888-251B-4193-CA613F271B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9285501"/>
              </p:ext>
            </p:extLst>
          </p:nvPr>
        </p:nvGraphicFramePr>
        <p:xfrm>
          <a:off x="6156183" y="594069"/>
          <a:ext cx="5473546" cy="4978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5174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6C296-D335-1792-57E4-533901D7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663656"/>
            <a:ext cx="10972800" cy="1852238"/>
          </a:xfrm>
        </p:spPr>
        <p:txBody>
          <a:bodyPr/>
          <a:lstStyle/>
          <a:p>
            <a:r>
              <a:rPr lang="en-GB" dirty="0">
                <a:cs typeface="Posterama"/>
              </a:rPr>
              <a:t>MEDIAPIPE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8E820-6561-8252-84DF-339458148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87322"/>
            <a:ext cx="10972800" cy="43951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The ability to perceive the shape and motion of hands can be a vital component in improving the user experience across a variety of technological domains and platforms. </a:t>
            </a:r>
            <a:endParaRPr lang="en-US" dirty="0">
              <a:ea typeface="+mn-lt"/>
              <a:cs typeface="+mn-lt"/>
            </a:endParaRPr>
          </a:p>
          <a:p>
            <a:r>
              <a:rPr lang="en-GB" dirty="0" err="1">
                <a:ea typeface="+mn-lt"/>
                <a:cs typeface="+mn-lt"/>
              </a:rPr>
              <a:t>MediaPipe</a:t>
            </a:r>
            <a:r>
              <a:rPr lang="en-GB" dirty="0">
                <a:ea typeface="+mn-lt"/>
                <a:cs typeface="+mn-lt"/>
              </a:rPr>
              <a:t> Hands is a high-fidelity hand and finger tracking solution. It employs machine learning (ML) to infer 21 3D landmarks of a hand from just a single frame. Whereas current state-of-the-art approaches rely primarily on powerful desktop environments for inference, our method achieves real-time performance on a mobile phone, and even scales to multiple hands.</a:t>
            </a: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832F664-5AAF-FB84-6A5E-F1E5F43E4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656" y="3576117"/>
            <a:ext cx="1684458" cy="3156696"/>
          </a:xfrm>
          <a:prstGeom prst="rect">
            <a:avLst/>
          </a:prstGeom>
        </p:spPr>
      </p:pic>
      <p:pic>
        <p:nvPicPr>
          <p:cNvPr id="4" name="Picture 5" descr="Text&#10;&#10;Description automatically generated">
            <a:extLst>
              <a:ext uri="{FF2B5EF4-FFF2-40B4-BE49-F238E27FC236}">
                <a16:creationId xmlns:a16="http://schemas.microsoft.com/office/drawing/2014/main" id="{AE28F788-88F1-E3DC-8647-A703F85F4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7097" y="3772270"/>
            <a:ext cx="7445827" cy="261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40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52495-6DDD-984B-67DE-05E29F5E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Posterama"/>
              </a:rPr>
              <a:t>OPENCV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D77C-616C-F87D-C088-A3C0ABDF1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ea typeface="+mn-lt"/>
                <a:cs typeface="+mn-lt"/>
              </a:rPr>
              <a:t>OpenCV (Open Source Computer Vision Library) is an open source computer vision and machine learning software library. OpenCV was built to provide a common infrastructure for computer vision applications and to accelerate the use of machine perception in the commercial products. </a:t>
            </a:r>
          </a:p>
          <a:p>
            <a:endParaRPr lang="en-GB"/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A429F1EB-8713-B5BC-5110-0F9D15129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556" y="3425916"/>
            <a:ext cx="3329940" cy="439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22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13B2A7-A44E-4940-9367-4788F2807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DBF9A7D-DF04-4422-981B-76DFC720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75937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3ABEC6-F109-3711-5A34-E3E22810B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</p:spPr>
        <p:txBody>
          <a:bodyPr>
            <a:normAutofit/>
          </a:bodyPr>
          <a:lstStyle/>
          <a:p>
            <a:r>
              <a:rPr lang="en-GB" dirty="0">
                <a:cs typeface="Posterama"/>
              </a:rPr>
              <a:t>Approach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341CA2-FCF1-97C9-994E-0C207004BB95}"/>
              </a:ext>
            </a:extLst>
          </p:cNvPr>
          <p:cNvSpPr txBox="1"/>
          <p:nvPr/>
        </p:nvSpPr>
        <p:spPr>
          <a:xfrm>
            <a:off x="3496234" y="2756647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5CE97AB-0F30-2631-621F-6EF36E28F3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3861241"/>
              </p:ext>
            </p:extLst>
          </p:nvPr>
        </p:nvGraphicFramePr>
        <p:xfrm>
          <a:off x="609600" y="2106613"/>
          <a:ext cx="10972800" cy="4035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0578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A2D5-9A81-3967-F6B0-743D0E5D4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Posterama"/>
              </a:rPr>
              <a:t>DATA COLLECTION FROM USER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EEE5A-7412-D6CF-32BB-AF34B3C55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1. Press "k" to enter the mode to save key points(displayed as 「</a:t>
            </a:r>
            <a:r>
              <a:rPr lang="en-GB" dirty="0" err="1">
                <a:ea typeface="+mn-lt"/>
                <a:cs typeface="+mn-lt"/>
              </a:rPr>
              <a:t>MODE:Logging</a:t>
            </a:r>
            <a:r>
              <a:rPr lang="en-GB" dirty="0">
                <a:ea typeface="+mn-lt"/>
                <a:cs typeface="+mn-lt"/>
              </a:rPr>
              <a:t> Key </a:t>
            </a:r>
            <a:endParaRPr lang="en-US"/>
          </a:p>
          <a:p>
            <a:r>
              <a:rPr lang="en-GB" dirty="0">
                <a:ea typeface="+mn-lt"/>
                <a:cs typeface="+mn-lt"/>
              </a:rPr>
              <a:t>Point) </a:t>
            </a:r>
            <a:endParaRPr lang="en-GB" dirty="0"/>
          </a:p>
          <a:p>
            <a:r>
              <a:rPr lang="en-GB" dirty="0">
                <a:ea typeface="+mn-lt"/>
                <a:cs typeface="+mn-lt"/>
              </a:rPr>
              <a:t>2. If you press "0" to "9", the key points will be added to "model/</a:t>
            </a:r>
            <a:r>
              <a:rPr lang="en-GB" dirty="0" err="1">
                <a:ea typeface="+mn-lt"/>
                <a:cs typeface="+mn-lt"/>
              </a:rPr>
              <a:t>keypoint_classifier</a:t>
            </a:r>
            <a:r>
              <a:rPr lang="en-GB" dirty="0">
                <a:ea typeface="+mn-lt"/>
                <a:cs typeface="+mn-lt"/>
              </a:rPr>
              <a:t>/ keypoint.csv" </a:t>
            </a:r>
          </a:p>
          <a:p>
            <a:br>
              <a:rPr lang="en-GB" dirty="0">
                <a:ea typeface="+mn-lt"/>
                <a:cs typeface="+mn-lt"/>
              </a:rPr>
            </a:br>
            <a:r>
              <a:rPr lang="en-GB" dirty="0">
                <a:ea typeface="+mn-lt"/>
                <a:cs typeface="+mn-lt"/>
              </a:rPr>
              <a:t>3. Model training </a:t>
            </a:r>
          </a:p>
          <a:p>
            <a:r>
              <a:rPr lang="en-GB" dirty="0">
                <a:ea typeface="+mn-lt"/>
                <a:cs typeface="+mn-lt"/>
              </a:rPr>
              <a:t>Open "</a:t>
            </a:r>
            <a:r>
              <a:rPr lang="en-GB" dirty="0" err="1">
                <a:ea typeface="+mn-lt"/>
                <a:cs typeface="+mn-lt"/>
              </a:rPr>
              <a:t>keypoint_classification.ipynb</a:t>
            </a:r>
            <a:r>
              <a:rPr lang="en-GB" dirty="0">
                <a:ea typeface="+mn-lt"/>
                <a:cs typeface="+mn-lt"/>
              </a:rPr>
              <a:t>" in </a:t>
            </a:r>
            <a:r>
              <a:rPr lang="en-GB" dirty="0" err="1">
                <a:ea typeface="+mn-lt"/>
                <a:cs typeface="+mn-lt"/>
              </a:rPr>
              <a:t>Jupyter</a:t>
            </a:r>
            <a:r>
              <a:rPr lang="en-GB" dirty="0">
                <a:ea typeface="+mn-lt"/>
                <a:cs typeface="+mn-lt"/>
              </a:rPr>
              <a:t> Notebook and execute from top to bottom.</a:t>
            </a:r>
            <a:br>
              <a:rPr lang="en-GB" dirty="0">
                <a:ea typeface="+mn-lt"/>
                <a:cs typeface="+mn-lt"/>
              </a:rPr>
            </a:br>
            <a:r>
              <a:rPr lang="en-GB" dirty="0">
                <a:ea typeface="+mn-lt"/>
                <a:cs typeface="+mn-lt"/>
              </a:rPr>
              <a:t> To change the number of training data classes, change the value of "NUM_CLASSES = 6"</a:t>
            </a:r>
            <a:br>
              <a:rPr lang="en-GB" dirty="0">
                <a:ea typeface="+mn-lt"/>
                <a:cs typeface="+mn-lt"/>
              </a:rPr>
            </a:br>
            <a:r>
              <a:rPr lang="en-GB" dirty="0">
                <a:ea typeface="+mn-lt"/>
                <a:cs typeface="+mn-lt"/>
              </a:rPr>
              <a:t> and modify the label of "model/</a:t>
            </a:r>
            <a:r>
              <a:rPr lang="en-GB" dirty="0" err="1">
                <a:ea typeface="+mn-lt"/>
                <a:cs typeface="+mn-lt"/>
              </a:rPr>
              <a:t>keypoint_classifier</a:t>
            </a:r>
            <a:r>
              <a:rPr lang="en-GB" dirty="0">
                <a:ea typeface="+mn-lt"/>
                <a:cs typeface="+mn-lt"/>
              </a:rPr>
              <a:t>/ keypoint_classifier_label.csv" as appropriate. </a:t>
            </a:r>
            <a:endParaRPr lang="en-GB"/>
          </a:p>
          <a:p>
            <a:endParaRPr lang="en-GB" dirty="0">
              <a:ea typeface="+mn-lt"/>
              <a:cs typeface="+mn-lt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7579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41667-E9D0-205D-E50A-4A2969204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Posterama"/>
              </a:rPr>
              <a:t>OUTPUT</a:t>
            </a:r>
            <a:endParaRPr lang="en-GB" dirty="0"/>
          </a:p>
        </p:txBody>
      </p:sp>
      <p:pic>
        <p:nvPicPr>
          <p:cNvPr id="4" name="Picture 4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A16F5B23-7290-2E96-75D8-615391FE3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361" y="2120718"/>
            <a:ext cx="2686706" cy="2686706"/>
          </a:xfrm>
        </p:spPr>
      </p:pic>
      <p:pic>
        <p:nvPicPr>
          <p:cNvPr id="5" name="Picture 5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A2218BDB-92F4-991A-EAA7-078C2514D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704" y="2134326"/>
            <a:ext cx="2583543" cy="2583543"/>
          </a:xfrm>
          <a:prstGeom prst="rect">
            <a:avLst/>
          </a:prstGeom>
        </p:spPr>
      </p:pic>
      <p:pic>
        <p:nvPicPr>
          <p:cNvPr id="6" name="Picture 6" descr="A picture containing text, guitar&#10;&#10;Description automatically generated">
            <a:extLst>
              <a:ext uri="{FF2B5EF4-FFF2-40B4-BE49-F238E27FC236}">
                <a16:creationId xmlns:a16="http://schemas.microsoft.com/office/drawing/2014/main" id="{D8998CD8-2142-5355-EF5D-366197632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5497" y="2127316"/>
            <a:ext cx="3439886" cy="258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10531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SplashVTI</vt:lpstr>
      <vt:lpstr>HAND TRACKING AND HAND SIGN DETECTION </vt:lpstr>
      <vt:lpstr>Problem statement:</vt:lpstr>
      <vt:lpstr>1.DESIGN AND PLAN OF THE PROJECT: </vt:lpstr>
      <vt:lpstr>This project contains the following contents. </vt:lpstr>
      <vt:lpstr>MEDIAPIPE</vt:lpstr>
      <vt:lpstr>OPENCV</vt:lpstr>
      <vt:lpstr>Approach</vt:lpstr>
      <vt:lpstr>DATA COLLECTION FROM USER</vt:lpstr>
      <vt:lpstr>OUTPUT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413</cp:revision>
  <dcterms:created xsi:type="dcterms:W3CDTF">2022-09-01T05:32:19Z</dcterms:created>
  <dcterms:modified xsi:type="dcterms:W3CDTF">2022-09-01T07:02:56Z</dcterms:modified>
</cp:coreProperties>
</file>

<file path=docProps/thumbnail.jpeg>
</file>